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63" r:id="rId5"/>
    <p:sldId id="271" r:id="rId6"/>
    <p:sldId id="273" r:id="rId7"/>
    <p:sldId id="274" r:id="rId8"/>
    <p:sldId id="272" r:id="rId9"/>
    <p:sldId id="265" r:id="rId10"/>
    <p:sldId id="262" r:id="rId11"/>
    <p:sldId id="258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7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levy\Downloads\BECAS%20UNLAM_ESTADISTIC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RESUMEN!$C$33</c:f>
              <c:strCache>
                <c:ptCount val="1"/>
                <c:pt idx="0">
                  <c:v>DIRECTORES</c:v>
                </c:pt>
              </c:strCache>
            </c:strRef>
          </c:tx>
          <c:spPr>
            <a:solidFill>
              <a:srgbClr val="DE772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RESUMEN!$D$32:$H$32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RESUMEN!$D$33:$H$33</c:f>
              <c:numCache>
                <c:formatCode>General</c:formatCode>
                <c:ptCount val="5"/>
                <c:pt idx="0">
                  <c:v>29</c:v>
                </c:pt>
                <c:pt idx="1">
                  <c:v>32</c:v>
                </c:pt>
                <c:pt idx="2">
                  <c:v>33</c:v>
                </c:pt>
                <c:pt idx="3">
                  <c:v>52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46-4402-84C1-293BDE2FF496}"/>
            </c:ext>
          </c:extLst>
        </c:ser>
        <c:ser>
          <c:idx val="1"/>
          <c:order val="1"/>
          <c:tx>
            <c:strRef>
              <c:f>RESUMEN!$C$34</c:f>
              <c:strCache>
                <c:ptCount val="1"/>
                <c:pt idx="0">
                  <c:v>BECARIOS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RESUMEN!$D$32:$H$32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RESUMEN!$D$34:$H$34</c:f>
              <c:numCache>
                <c:formatCode>General</c:formatCode>
                <c:ptCount val="5"/>
                <c:pt idx="0">
                  <c:v>60</c:v>
                </c:pt>
                <c:pt idx="1">
                  <c:v>55</c:v>
                </c:pt>
                <c:pt idx="2">
                  <c:v>69</c:v>
                </c:pt>
                <c:pt idx="3">
                  <c:v>91</c:v>
                </c:pt>
                <c:pt idx="4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46-4402-84C1-293BDE2FF4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71800512"/>
        <c:axId val="1071800032"/>
      </c:barChart>
      <c:catAx>
        <c:axId val="107180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AR"/>
          </a:p>
        </c:txPr>
        <c:crossAx val="1071800032"/>
        <c:crosses val="autoZero"/>
        <c:auto val="1"/>
        <c:lblAlgn val="ctr"/>
        <c:lblOffset val="100"/>
        <c:noMultiLvlLbl val="0"/>
      </c:catAx>
      <c:valAx>
        <c:axId val="1071800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180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 w="28575">
      <a:solidFill>
        <a:schemeClr val="accent1"/>
      </a:solidFill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630BC-5A8D-4399-8FB1-88452186D23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E73945B2-806B-471B-B96F-F3E6582D557F}">
      <dgm:prSet phldrT="[Texto]"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Beca UNLaM </a:t>
          </a:r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(Mínimo </a:t>
          </a:r>
          <a:r>
            <a:rPr lang="es-E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30%</a:t>
          </a:r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de las materias aprobadas) </a:t>
          </a:r>
          <a:endParaRPr lang="es-A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C195D-68D3-4835-9284-E641DF80289F}" type="parTrans" cxnId="{DD6CA426-27CB-45E4-A89F-0C3CE0865362}">
      <dgm:prSet/>
      <dgm:spPr/>
      <dgm:t>
        <a:bodyPr/>
        <a:lstStyle/>
        <a:p>
          <a:endParaRPr lang="es-AR"/>
        </a:p>
      </dgm:t>
    </dgm:pt>
    <dgm:pt modelId="{782E2871-842D-47B5-A31B-716C47947283}" type="sibTrans" cxnId="{DD6CA426-27CB-45E4-A89F-0C3CE0865362}">
      <dgm:prSet/>
      <dgm:spPr/>
      <dgm:t>
        <a:bodyPr/>
        <a:lstStyle/>
        <a:p>
          <a:endParaRPr lang="es-AR"/>
        </a:p>
      </dgm:t>
    </dgm:pt>
    <dgm:pt modelId="{F07610E6-02E5-48E4-89C4-8FDB7FB90657}">
      <dgm:prSet phldrT="[Texto]"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Beca EVC- CIN </a:t>
          </a:r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(Mínimo 5</a:t>
          </a:r>
          <a:r>
            <a:rPr lang="es-E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0%</a:t>
          </a:r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de las materias aprobadas)</a:t>
          </a:r>
          <a:endParaRPr lang="es-A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76450-72CA-4189-9E1C-3578C2F38876}" type="parTrans" cxnId="{59DB758C-99DE-4D3B-826D-EED2608572D7}">
      <dgm:prSet/>
      <dgm:spPr/>
      <dgm:t>
        <a:bodyPr/>
        <a:lstStyle/>
        <a:p>
          <a:endParaRPr lang="es-AR"/>
        </a:p>
      </dgm:t>
    </dgm:pt>
    <dgm:pt modelId="{658106E3-68BF-49AB-B6F3-36996D34CEAF}" type="sibTrans" cxnId="{59DB758C-99DE-4D3B-826D-EED2608572D7}">
      <dgm:prSet/>
      <dgm:spPr/>
      <dgm:t>
        <a:bodyPr/>
        <a:lstStyle/>
        <a:p>
          <a:endParaRPr lang="es-AR"/>
        </a:p>
      </dgm:t>
    </dgm:pt>
    <dgm:pt modelId="{0DA83653-1F9F-4C83-88DE-A63CCF99BF64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Beca de entrenamiento CIC </a:t>
          </a:r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(Mínimo 6</a:t>
          </a:r>
          <a:r>
            <a:rPr lang="es-E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0%</a:t>
          </a:r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de las materias aprobadas)</a:t>
          </a:r>
          <a:endParaRPr lang="es-AR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EAF2D-4888-4663-BAC5-B36F1CEA2136}" type="parTrans" cxnId="{B9A0770E-EDE5-4CF2-8EEC-9422A5BD23DF}">
      <dgm:prSet/>
      <dgm:spPr/>
      <dgm:t>
        <a:bodyPr/>
        <a:lstStyle/>
        <a:p>
          <a:endParaRPr lang="es-AR"/>
        </a:p>
      </dgm:t>
    </dgm:pt>
    <dgm:pt modelId="{64329A42-DF19-4AA6-947B-55528246056E}" type="sibTrans" cxnId="{B9A0770E-EDE5-4CF2-8EEC-9422A5BD23DF}">
      <dgm:prSet/>
      <dgm:spPr/>
      <dgm:t>
        <a:bodyPr/>
        <a:lstStyle/>
        <a:p>
          <a:endParaRPr lang="es-AR"/>
        </a:p>
      </dgm:t>
    </dgm:pt>
    <dgm:pt modelId="{55B6AA31-FA5B-4BF0-9764-734F3735586F}">
      <dgm:prSet phldrT="[Texto]"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Formando UNLaM </a:t>
          </a:r>
        </a:p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Beca Doctoral CONICET</a:t>
          </a:r>
        </a:p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Beca Doctoral CIC</a:t>
          </a:r>
        </a:p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- Otras</a:t>
          </a:r>
          <a:endParaRPr lang="es-A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9FD8A-29F0-408F-B435-40DE1BB4ABDB}" type="parTrans" cxnId="{9A26971A-E2FA-4B76-8DE1-4E42202B54DF}">
      <dgm:prSet/>
      <dgm:spPr/>
      <dgm:t>
        <a:bodyPr/>
        <a:lstStyle/>
        <a:p>
          <a:endParaRPr lang="es-AR"/>
        </a:p>
      </dgm:t>
    </dgm:pt>
    <dgm:pt modelId="{C1F1CC74-F138-40A6-9F43-310429A9AEC2}" type="sibTrans" cxnId="{9A26971A-E2FA-4B76-8DE1-4E42202B54DF}">
      <dgm:prSet/>
      <dgm:spPr/>
      <dgm:t>
        <a:bodyPr/>
        <a:lstStyle/>
        <a:p>
          <a:endParaRPr lang="es-AR"/>
        </a:p>
      </dgm:t>
    </dgm:pt>
    <dgm:pt modelId="{6F92A5B0-290D-4E8F-B2EE-EC156499CFEA}">
      <dgm:prSet phldrT="[Texto]"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Carrera de Investigador Científico (en Universidad / CONICET / CIC/ otros)</a:t>
          </a:r>
          <a:endParaRPr lang="es-A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1D6062-52A9-4047-B788-0328691F963F}" type="parTrans" cxnId="{11ADDE5D-170A-4137-8493-A8D4D2AE948D}">
      <dgm:prSet/>
      <dgm:spPr/>
      <dgm:t>
        <a:bodyPr/>
        <a:lstStyle/>
        <a:p>
          <a:endParaRPr lang="es-AR"/>
        </a:p>
      </dgm:t>
    </dgm:pt>
    <dgm:pt modelId="{1DC23542-B7E8-406F-8F9F-7DD3DF541EA0}" type="sibTrans" cxnId="{11ADDE5D-170A-4137-8493-A8D4D2AE948D}">
      <dgm:prSet/>
      <dgm:spPr/>
      <dgm:t>
        <a:bodyPr/>
        <a:lstStyle/>
        <a:p>
          <a:endParaRPr lang="es-AR"/>
        </a:p>
      </dgm:t>
    </dgm:pt>
    <dgm:pt modelId="{33D8E0CE-FAF1-4A22-901D-6A6869E6C191}" type="pres">
      <dgm:prSet presAssocID="{A19630BC-5A8D-4399-8FB1-88452186D237}" presName="rootnode" presStyleCnt="0">
        <dgm:presLayoutVars>
          <dgm:chMax/>
          <dgm:chPref/>
          <dgm:dir/>
          <dgm:animLvl val="lvl"/>
        </dgm:presLayoutVars>
      </dgm:prSet>
      <dgm:spPr/>
    </dgm:pt>
    <dgm:pt modelId="{7D6AF5EA-4989-4C65-98E6-73E8E6C53136}" type="pres">
      <dgm:prSet presAssocID="{E73945B2-806B-471B-B96F-F3E6582D557F}" presName="composite" presStyleCnt="0"/>
      <dgm:spPr/>
    </dgm:pt>
    <dgm:pt modelId="{DA81CFB3-E750-42AC-8D15-2F08EA29D219}" type="pres">
      <dgm:prSet presAssocID="{E73945B2-806B-471B-B96F-F3E6582D557F}" presName="LShape" presStyleLbl="alignNode1" presStyleIdx="0" presStyleCnt="9"/>
      <dgm:spPr/>
    </dgm:pt>
    <dgm:pt modelId="{AB302F49-FED3-4767-9FC7-A33E3093EE6C}" type="pres">
      <dgm:prSet presAssocID="{E73945B2-806B-471B-B96F-F3E6582D557F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5DBEE0F-D5F0-4B91-8A15-EB842458ABA6}" type="pres">
      <dgm:prSet presAssocID="{E73945B2-806B-471B-B96F-F3E6582D557F}" presName="Triangle" presStyleLbl="alignNode1" presStyleIdx="1" presStyleCnt="9"/>
      <dgm:spPr/>
    </dgm:pt>
    <dgm:pt modelId="{01BA6B75-BDCF-4459-9256-F6F54FDB484E}" type="pres">
      <dgm:prSet presAssocID="{782E2871-842D-47B5-A31B-716C47947283}" presName="sibTrans" presStyleCnt="0"/>
      <dgm:spPr/>
    </dgm:pt>
    <dgm:pt modelId="{82953B94-5830-4712-8B39-F67E7833BC57}" type="pres">
      <dgm:prSet presAssocID="{782E2871-842D-47B5-A31B-716C47947283}" presName="space" presStyleCnt="0"/>
      <dgm:spPr/>
    </dgm:pt>
    <dgm:pt modelId="{8B24FD4D-8626-489C-8292-3D4D0E81DF7D}" type="pres">
      <dgm:prSet presAssocID="{F07610E6-02E5-48E4-89C4-8FDB7FB90657}" presName="composite" presStyleCnt="0"/>
      <dgm:spPr/>
    </dgm:pt>
    <dgm:pt modelId="{46F7A745-1CDD-4B53-9F16-751034F06575}" type="pres">
      <dgm:prSet presAssocID="{F07610E6-02E5-48E4-89C4-8FDB7FB90657}" presName="LShape" presStyleLbl="alignNode1" presStyleIdx="2" presStyleCnt="9"/>
      <dgm:spPr/>
    </dgm:pt>
    <dgm:pt modelId="{ADF248B9-7A63-447C-864E-6F9DFDFC6EDA}" type="pres">
      <dgm:prSet presAssocID="{F07610E6-02E5-48E4-89C4-8FDB7FB90657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3573B15F-7AE4-41E1-8E8E-70E92E383B62}" type="pres">
      <dgm:prSet presAssocID="{F07610E6-02E5-48E4-89C4-8FDB7FB90657}" presName="Triangle" presStyleLbl="alignNode1" presStyleIdx="3" presStyleCnt="9"/>
      <dgm:spPr/>
    </dgm:pt>
    <dgm:pt modelId="{664D43A8-251C-4B27-B10E-B400313F8054}" type="pres">
      <dgm:prSet presAssocID="{658106E3-68BF-49AB-B6F3-36996D34CEAF}" presName="sibTrans" presStyleCnt="0"/>
      <dgm:spPr/>
    </dgm:pt>
    <dgm:pt modelId="{A7AFA4D8-2C23-4B3F-8FED-CF239DE98508}" type="pres">
      <dgm:prSet presAssocID="{658106E3-68BF-49AB-B6F3-36996D34CEAF}" presName="space" presStyleCnt="0"/>
      <dgm:spPr/>
    </dgm:pt>
    <dgm:pt modelId="{68F4C707-A53F-4238-A4BD-3EE5519A9741}" type="pres">
      <dgm:prSet presAssocID="{0DA83653-1F9F-4C83-88DE-A63CCF99BF64}" presName="composite" presStyleCnt="0"/>
      <dgm:spPr/>
    </dgm:pt>
    <dgm:pt modelId="{EF7D61B5-96F5-4D38-AF08-15FDF939C5BD}" type="pres">
      <dgm:prSet presAssocID="{0DA83653-1F9F-4C83-88DE-A63CCF99BF64}" presName="LShape" presStyleLbl="alignNode1" presStyleIdx="4" presStyleCnt="9"/>
      <dgm:spPr/>
    </dgm:pt>
    <dgm:pt modelId="{63E52114-9B4F-4336-9097-A789B1C262CB}" type="pres">
      <dgm:prSet presAssocID="{0DA83653-1F9F-4C83-88DE-A63CCF99BF6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0D26DA2-996D-4550-B219-41A0C9E0D0A1}" type="pres">
      <dgm:prSet presAssocID="{0DA83653-1F9F-4C83-88DE-A63CCF99BF64}" presName="Triangle" presStyleLbl="alignNode1" presStyleIdx="5" presStyleCnt="9"/>
      <dgm:spPr/>
    </dgm:pt>
    <dgm:pt modelId="{81CD5324-297E-497C-BB9E-F1333EDB52EC}" type="pres">
      <dgm:prSet presAssocID="{64329A42-DF19-4AA6-947B-55528246056E}" presName="sibTrans" presStyleCnt="0"/>
      <dgm:spPr/>
    </dgm:pt>
    <dgm:pt modelId="{12E17032-83B9-482F-91FA-A5038CE5E353}" type="pres">
      <dgm:prSet presAssocID="{64329A42-DF19-4AA6-947B-55528246056E}" presName="space" presStyleCnt="0"/>
      <dgm:spPr/>
    </dgm:pt>
    <dgm:pt modelId="{DFCDE734-088D-4A61-8046-8D9B20C0A413}" type="pres">
      <dgm:prSet presAssocID="{55B6AA31-FA5B-4BF0-9764-734F3735586F}" presName="composite" presStyleCnt="0"/>
      <dgm:spPr/>
    </dgm:pt>
    <dgm:pt modelId="{682342AB-41EB-4907-AC4A-1B0D8080A583}" type="pres">
      <dgm:prSet presAssocID="{55B6AA31-FA5B-4BF0-9764-734F3735586F}" presName="LShape" presStyleLbl="alignNode1" presStyleIdx="6" presStyleCnt="9"/>
      <dgm:spPr/>
    </dgm:pt>
    <dgm:pt modelId="{2D15296E-9B16-476B-8040-17F9C4982E14}" type="pres">
      <dgm:prSet presAssocID="{55B6AA31-FA5B-4BF0-9764-734F3735586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7A1DB60-39EC-457D-8D6D-EEB2A929F3FB}" type="pres">
      <dgm:prSet presAssocID="{55B6AA31-FA5B-4BF0-9764-734F3735586F}" presName="Triangle" presStyleLbl="alignNode1" presStyleIdx="7" presStyleCnt="9"/>
      <dgm:spPr/>
    </dgm:pt>
    <dgm:pt modelId="{12B4FE0D-8A0E-4693-86AC-EDA8E36CB51F}" type="pres">
      <dgm:prSet presAssocID="{C1F1CC74-F138-40A6-9F43-310429A9AEC2}" presName="sibTrans" presStyleCnt="0"/>
      <dgm:spPr/>
    </dgm:pt>
    <dgm:pt modelId="{F0CAE653-8414-4881-BFB9-2345ECDF68BB}" type="pres">
      <dgm:prSet presAssocID="{C1F1CC74-F138-40A6-9F43-310429A9AEC2}" presName="space" presStyleCnt="0"/>
      <dgm:spPr/>
    </dgm:pt>
    <dgm:pt modelId="{970CFBF5-FC2E-405E-BE08-9C74EA571B0A}" type="pres">
      <dgm:prSet presAssocID="{6F92A5B0-290D-4E8F-B2EE-EC156499CFEA}" presName="composite" presStyleCnt="0"/>
      <dgm:spPr/>
    </dgm:pt>
    <dgm:pt modelId="{29EC7A11-E46B-4F6F-ACF6-CB4D5B475897}" type="pres">
      <dgm:prSet presAssocID="{6F92A5B0-290D-4E8F-B2EE-EC156499CFEA}" presName="LShape" presStyleLbl="alignNode1" presStyleIdx="8" presStyleCnt="9"/>
      <dgm:spPr/>
    </dgm:pt>
    <dgm:pt modelId="{CDDDDC94-89D1-4350-B4D4-5923582BDF70}" type="pres">
      <dgm:prSet presAssocID="{6F92A5B0-290D-4E8F-B2EE-EC156499CFEA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9A0770E-EDE5-4CF2-8EEC-9422A5BD23DF}" srcId="{A19630BC-5A8D-4399-8FB1-88452186D237}" destId="{0DA83653-1F9F-4C83-88DE-A63CCF99BF64}" srcOrd="2" destOrd="0" parTransId="{C3DEAF2D-4888-4663-BAC5-B36F1CEA2136}" sibTransId="{64329A42-DF19-4AA6-947B-55528246056E}"/>
    <dgm:cxn modelId="{9A26971A-E2FA-4B76-8DE1-4E42202B54DF}" srcId="{A19630BC-5A8D-4399-8FB1-88452186D237}" destId="{55B6AA31-FA5B-4BF0-9764-734F3735586F}" srcOrd="3" destOrd="0" parTransId="{BF59FD8A-29F0-408F-B435-40DE1BB4ABDB}" sibTransId="{C1F1CC74-F138-40A6-9F43-310429A9AEC2}"/>
    <dgm:cxn modelId="{DD6CA426-27CB-45E4-A89F-0C3CE0865362}" srcId="{A19630BC-5A8D-4399-8FB1-88452186D237}" destId="{E73945B2-806B-471B-B96F-F3E6582D557F}" srcOrd="0" destOrd="0" parTransId="{62AC195D-68D3-4835-9284-E641DF80289F}" sibTransId="{782E2871-842D-47B5-A31B-716C47947283}"/>
    <dgm:cxn modelId="{11ADDE5D-170A-4137-8493-A8D4D2AE948D}" srcId="{A19630BC-5A8D-4399-8FB1-88452186D237}" destId="{6F92A5B0-290D-4E8F-B2EE-EC156499CFEA}" srcOrd="4" destOrd="0" parTransId="{3E1D6062-52A9-4047-B788-0328691F963F}" sibTransId="{1DC23542-B7E8-406F-8F9F-7DD3DF541EA0}"/>
    <dgm:cxn modelId="{DE986E69-D693-4759-BD9F-2E7003B6B863}" type="presOf" srcId="{6F92A5B0-290D-4E8F-B2EE-EC156499CFEA}" destId="{CDDDDC94-89D1-4350-B4D4-5923582BDF70}" srcOrd="0" destOrd="0" presId="urn:microsoft.com/office/officeart/2009/3/layout/StepUpProcess"/>
    <dgm:cxn modelId="{B9D17A73-86D5-48B6-BD9D-705E4017824C}" type="presOf" srcId="{A19630BC-5A8D-4399-8FB1-88452186D237}" destId="{33D8E0CE-FAF1-4A22-901D-6A6869E6C191}" srcOrd="0" destOrd="0" presId="urn:microsoft.com/office/officeart/2009/3/layout/StepUpProcess"/>
    <dgm:cxn modelId="{59DB758C-99DE-4D3B-826D-EED2608572D7}" srcId="{A19630BC-5A8D-4399-8FB1-88452186D237}" destId="{F07610E6-02E5-48E4-89C4-8FDB7FB90657}" srcOrd="1" destOrd="0" parTransId="{38076450-72CA-4189-9E1C-3578C2F38876}" sibTransId="{658106E3-68BF-49AB-B6F3-36996D34CEAF}"/>
    <dgm:cxn modelId="{600971C4-CA85-4639-907F-B959CDC46DA1}" type="presOf" srcId="{F07610E6-02E5-48E4-89C4-8FDB7FB90657}" destId="{ADF248B9-7A63-447C-864E-6F9DFDFC6EDA}" srcOrd="0" destOrd="0" presId="urn:microsoft.com/office/officeart/2009/3/layout/StepUpProcess"/>
    <dgm:cxn modelId="{27FDDBD5-45D3-44D1-B5AC-8ADCD8927004}" type="presOf" srcId="{E73945B2-806B-471B-B96F-F3E6582D557F}" destId="{AB302F49-FED3-4767-9FC7-A33E3093EE6C}" srcOrd="0" destOrd="0" presId="urn:microsoft.com/office/officeart/2009/3/layout/StepUpProcess"/>
    <dgm:cxn modelId="{758A89EB-0AB5-4E39-9D61-8E61628AEF5E}" type="presOf" srcId="{0DA83653-1F9F-4C83-88DE-A63CCF99BF64}" destId="{63E52114-9B4F-4336-9097-A789B1C262CB}" srcOrd="0" destOrd="0" presId="urn:microsoft.com/office/officeart/2009/3/layout/StepUpProcess"/>
    <dgm:cxn modelId="{DD2EAFED-8EA7-438E-878E-3DAE325C5D7F}" type="presOf" srcId="{55B6AA31-FA5B-4BF0-9764-734F3735586F}" destId="{2D15296E-9B16-476B-8040-17F9C4982E14}" srcOrd="0" destOrd="0" presId="urn:microsoft.com/office/officeart/2009/3/layout/StepUpProcess"/>
    <dgm:cxn modelId="{F97F55BD-559C-4583-BA08-C86B4F49DE21}" type="presParOf" srcId="{33D8E0CE-FAF1-4A22-901D-6A6869E6C191}" destId="{7D6AF5EA-4989-4C65-98E6-73E8E6C53136}" srcOrd="0" destOrd="0" presId="urn:microsoft.com/office/officeart/2009/3/layout/StepUpProcess"/>
    <dgm:cxn modelId="{F2219DDE-1EA9-41D7-B054-14FAFFBDD715}" type="presParOf" srcId="{7D6AF5EA-4989-4C65-98E6-73E8E6C53136}" destId="{DA81CFB3-E750-42AC-8D15-2F08EA29D219}" srcOrd="0" destOrd="0" presId="urn:microsoft.com/office/officeart/2009/3/layout/StepUpProcess"/>
    <dgm:cxn modelId="{D6434965-0D5C-48D1-B29E-7DECB423D33C}" type="presParOf" srcId="{7D6AF5EA-4989-4C65-98E6-73E8E6C53136}" destId="{AB302F49-FED3-4767-9FC7-A33E3093EE6C}" srcOrd="1" destOrd="0" presId="urn:microsoft.com/office/officeart/2009/3/layout/StepUpProcess"/>
    <dgm:cxn modelId="{94F19D5A-98E3-44B4-9A5D-4B38E0BCEEC1}" type="presParOf" srcId="{7D6AF5EA-4989-4C65-98E6-73E8E6C53136}" destId="{55DBEE0F-D5F0-4B91-8A15-EB842458ABA6}" srcOrd="2" destOrd="0" presId="urn:microsoft.com/office/officeart/2009/3/layout/StepUpProcess"/>
    <dgm:cxn modelId="{EF6F2338-AD42-45CB-AB80-2FCAA13A40E9}" type="presParOf" srcId="{33D8E0CE-FAF1-4A22-901D-6A6869E6C191}" destId="{01BA6B75-BDCF-4459-9256-F6F54FDB484E}" srcOrd="1" destOrd="0" presId="urn:microsoft.com/office/officeart/2009/3/layout/StepUpProcess"/>
    <dgm:cxn modelId="{2A4F6260-6E5C-425A-BA00-A5CF50FB2CC4}" type="presParOf" srcId="{01BA6B75-BDCF-4459-9256-F6F54FDB484E}" destId="{82953B94-5830-4712-8B39-F67E7833BC57}" srcOrd="0" destOrd="0" presId="urn:microsoft.com/office/officeart/2009/3/layout/StepUpProcess"/>
    <dgm:cxn modelId="{ED3591AC-E2E3-49A4-87E6-AEDC2807B79B}" type="presParOf" srcId="{33D8E0CE-FAF1-4A22-901D-6A6869E6C191}" destId="{8B24FD4D-8626-489C-8292-3D4D0E81DF7D}" srcOrd="2" destOrd="0" presId="urn:microsoft.com/office/officeart/2009/3/layout/StepUpProcess"/>
    <dgm:cxn modelId="{83738928-5550-4D54-8E84-8870EBC342A0}" type="presParOf" srcId="{8B24FD4D-8626-489C-8292-3D4D0E81DF7D}" destId="{46F7A745-1CDD-4B53-9F16-751034F06575}" srcOrd="0" destOrd="0" presId="urn:microsoft.com/office/officeart/2009/3/layout/StepUpProcess"/>
    <dgm:cxn modelId="{715192F8-1FA8-4865-8932-9929072F6848}" type="presParOf" srcId="{8B24FD4D-8626-489C-8292-3D4D0E81DF7D}" destId="{ADF248B9-7A63-447C-864E-6F9DFDFC6EDA}" srcOrd="1" destOrd="0" presId="urn:microsoft.com/office/officeart/2009/3/layout/StepUpProcess"/>
    <dgm:cxn modelId="{68E4DDFD-5F2B-4EB1-AD3C-1BF26262142A}" type="presParOf" srcId="{8B24FD4D-8626-489C-8292-3D4D0E81DF7D}" destId="{3573B15F-7AE4-41E1-8E8E-70E92E383B62}" srcOrd="2" destOrd="0" presId="urn:microsoft.com/office/officeart/2009/3/layout/StepUpProcess"/>
    <dgm:cxn modelId="{3E9E177D-ED37-423B-9670-8D96C2FAADCD}" type="presParOf" srcId="{33D8E0CE-FAF1-4A22-901D-6A6869E6C191}" destId="{664D43A8-251C-4B27-B10E-B400313F8054}" srcOrd="3" destOrd="0" presId="urn:microsoft.com/office/officeart/2009/3/layout/StepUpProcess"/>
    <dgm:cxn modelId="{9F872A19-9DA8-41B8-82C3-735D3E0292D4}" type="presParOf" srcId="{664D43A8-251C-4B27-B10E-B400313F8054}" destId="{A7AFA4D8-2C23-4B3F-8FED-CF239DE98508}" srcOrd="0" destOrd="0" presId="urn:microsoft.com/office/officeart/2009/3/layout/StepUpProcess"/>
    <dgm:cxn modelId="{0AEA781C-C641-4AE1-8650-8F299044E704}" type="presParOf" srcId="{33D8E0CE-FAF1-4A22-901D-6A6869E6C191}" destId="{68F4C707-A53F-4238-A4BD-3EE5519A9741}" srcOrd="4" destOrd="0" presId="urn:microsoft.com/office/officeart/2009/3/layout/StepUpProcess"/>
    <dgm:cxn modelId="{9BA62871-4A07-43DF-9339-5CC44D4A8DEC}" type="presParOf" srcId="{68F4C707-A53F-4238-A4BD-3EE5519A9741}" destId="{EF7D61B5-96F5-4D38-AF08-15FDF939C5BD}" srcOrd="0" destOrd="0" presId="urn:microsoft.com/office/officeart/2009/3/layout/StepUpProcess"/>
    <dgm:cxn modelId="{769AF14B-1171-4FFF-A166-602EA4A0A70B}" type="presParOf" srcId="{68F4C707-A53F-4238-A4BD-3EE5519A9741}" destId="{63E52114-9B4F-4336-9097-A789B1C262CB}" srcOrd="1" destOrd="0" presId="urn:microsoft.com/office/officeart/2009/3/layout/StepUpProcess"/>
    <dgm:cxn modelId="{9C3C1C51-47A2-40C1-9995-84AD0A29F932}" type="presParOf" srcId="{68F4C707-A53F-4238-A4BD-3EE5519A9741}" destId="{80D26DA2-996D-4550-B219-41A0C9E0D0A1}" srcOrd="2" destOrd="0" presId="urn:microsoft.com/office/officeart/2009/3/layout/StepUpProcess"/>
    <dgm:cxn modelId="{AE2F2A3F-E60F-43B1-807C-7DBFD6AF270E}" type="presParOf" srcId="{33D8E0CE-FAF1-4A22-901D-6A6869E6C191}" destId="{81CD5324-297E-497C-BB9E-F1333EDB52EC}" srcOrd="5" destOrd="0" presId="urn:microsoft.com/office/officeart/2009/3/layout/StepUpProcess"/>
    <dgm:cxn modelId="{26F2F000-42DA-4C07-AB74-2B05FDB0B8A8}" type="presParOf" srcId="{81CD5324-297E-497C-BB9E-F1333EDB52EC}" destId="{12E17032-83B9-482F-91FA-A5038CE5E353}" srcOrd="0" destOrd="0" presId="urn:microsoft.com/office/officeart/2009/3/layout/StepUpProcess"/>
    <dgm:cxn modelId="{0A9F4FE0-B15F-4702-B743-C05F3503E4B5}" type="presParOf" srcId="{33D8E0CE-FAF1-4A22-901D-6A6869E6C191}" destId="{DFCDE734-088D-4A61-8046-8D9B20C0A413}" srcOrd="6" destOrd="0" presId="urn:microsoft.com/office/officeart/2009/3/layout/StepUpProcess"/>
    <dgm:cxn modelId="{4644284A-9D71-423B-A650-750564237FD8}" type="presParOf" srcId="{DFCDE734-088D-4A61-8046-8D9B20C0A413}" destId="{682342AB-41EB-4907-AC4A-1B0D8080A583}" srcOrd="0" destOrd="0" presId="urn:microsoft.com/office/officeart/2009/3/layout/StepUpProcess"/>
    <dgm:cxn modelId="{CC3D0841-CDF0-4478-ADCF-37574395DD06}" type="presParOf" srcId="{DFCDE734-088D-4A61-8046-8D9B20C0A413}" destId="{2D15296E-9B16-476B-8040-17F9C4982E14}" srcOrd="1" destOrd="0" presId="urn:microsoft.com/office/officeart/2009/3/layout/StepUpProcess"/>
    <dgm:cxn modelId="{88F683C9-0BEA-46A9-9099-42210B0AF199}" type="presParOf" srcId="{DFCDE734-088D-4A61-8046-8D9B20C0A413}" destId="{27A1DB60-39EC-457D-8D6D-EEB2A929F3FB}" srcOrd="2" destOrd="0" presId="urn:microsoft.com/office/officeart/2009/3/layout/StepUpProcess"/>
    <dgm:cxn modelId="{1013CBCE-BD63-4359-8C5F-B676607AD9E9}" type="presParOf" srcId="{33D8E0CE-FAF1-4A22-901D-6A6869E6C191}" destId="{12B4FE0D-8A0E-4693-86AC-EDA8E36CB51F}" srcOrd="7" destOrd="0" presId="urn:microsoft.com/office/officeart/2009/3/layout/StepUpProcess"/>
    <dgm:cxn modelId="{0C39ED8A-66C1-4C3E-AFEC-1FA46CABD6A5}" type="presParOf" srcId="{12B4FE0D-8A0E-4693-86AC-EDA8E36CB51F}" destId="{F0CAE653-8414-4881-BFB9-2345ECDF68BB}" srcOrd="0" destOrd="0" presId="urn:microsoft.com/office/officeart/2009/3/layout/StepUpProcess"/>
    <dgm:cxn modelId="{B3378436-2EE7-4527-894A-7E485823A2E5}" type="presParOf" srcId="{33D8E0CE-FAF1-4A22-901D-6A6869E6C191}" destId="{970CFBF5-FC2E-405E-BE08-9C74EA571B0A}" srcOrd="8" destOrd="0" presId="urn:microsoft.com/office/officeart/2009/3/layout/StepUpProcess"/>
    <dgm:cxn modelId="{C8C044B9-D62F-4557-8BE3-1193831D4646}" type="presParOf" srcId="{970CFBF5-FC2E-405E-BE08-9C74EA571B0A}" destId="{29EC7A11-E46B-4F6F-ACF6-CB4D5B475897}" srcOrd="0" destOrd="0" presId="urn:microsoft.com/office/officeart/2009/3/layout/StepUpProcess"/>
    <dgm:cxn modelId="{4A4BC250-D9D9-45C7-920C-5FB2DC7CFA84}" type="presParOf" srcId="{970CFBF5-FC2E-405E-BE08-9C74EA571B0A}" destId="{CDDDDC94-89D1-4350-B4D4-5923582BDF7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10D65-E3C4-41A7-BD3E-E2C6F049645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17C80C0-A7A4-4B83-84BE-5F4F2F354997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/>
            <a:t>Disciplinar</a:t>
          </a:r>
          <a:endParaRPr lang="es-AR" dirty="0"/>
        </a:p>
      </dgm:t>
    </dgm:pt>
    <dgm:pt modelId="{923A011F-9C3F-4ECF-8071-666DB00BB400}" type="parTrans" cxnId="{F48E57B8-2726-4DBE-801C-46CA648CB3B7}">
      <dgm:prSet/>
      <dgm:spPr/>
      <dgm:t>
        <a:bodyPr/>
        <a:lstStyle/>
        <a:p>
          <a:endParaRPr lang="es-AR"/>
        </a:p>
      </dgm:t>
    </dgm:pt>
    <dgm:pt modelId="{F01333AD-2D8A-4045-980E-A3DFE9AF0763}" type="sibTrans" cxnId="{F48E57B8-2726-4DBE-801C-46CA648CB3B7}">
      <dgm:prSet/>
      <dgm:spPr/>
      <dgm:t>
        <a:bodyPr/>
        <a:lstStyle/>
        <a:p>
          <a:endParaRPr lang="es-AR"/>
        </a:p>
      </dgm:t>
    </dgm:pt>
    <dgm:pt modelId="{9C1F6ECB-FB84-4B34-A933-ABD840700D13}">
      <dgm:prSet phldrT="[Texto]"/>
      <dgm:spPr/>
      <dgm:t>
        <a:bodyPr/>
        <a:lstStyle/>
        <a:p>
          <a:r>
            <a:rPr lang="es-ES" dirty="0"/>
            <a:t>Aproximación a la temática del proyecto y su bibliografía.</a:t>
          </a:r>
          <a:endParaRPr lang="es-AR" dirty="0"/>
        </a:p>
      </dgm:t>
    </dgm:pt>
    <dgm:pt modelId="{4F703161-2AF5-4347-8F76-240CA3FB2402}" type="parTrans" cxnId="{8246B70A-7D31-4FA0-8428-60F5B969D180}">
      <dgm:prSet/>
      <dgm:spPr/>
      <dgm:t>
        <a:bodyPr/>
        <a:lstStyle/>
        <a:p>
          <a:endParaRPr lang="es-AR"/>
        </a:p>
      </dgm:t>
    </dgm:pt>
    <dgm:pt modelId="{3F356879-AF5A-42DE-83E5-5D1527E1E97D}" type="sibTrans" cxnId="{8246B70A-7D31-4FA0-8428-60F5B969D180}">
      <dgm:prSet/>
      <dgm:spPr/>
      <dgm:t>
        <a:bodyPr/>
        <a:lstStyle/>
        <a:p>
          <a:endParaRPr lang="es-AR"/>
        </a:p>
      </dgm:t>
    </dgm:pt>
    <dgm:pt modelId="{1E4869A0-5303-452E-8DA3-AA10994DA32B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/>
            <a:t>Transversal</a:t>
          </a:r>
          <a:endParaRPr lang="es-AR" dirty="0"/>
        </a:p>
      </dgm:t>
    </dgm:pt>
    <dgm:pt modelId="{8718F5AF-1DD9-4723-AE2F-FA7045CA07BC}" type="parTrans" cxnId="{36F3FC83-455C-4C5C-BA42-75807A765B19}">
      <dgm:prSet/>
      <dgm:spPr/>
      <dgm:t>
        <a:bodyPr/>
        <a:lstStyle/>
        <a:p>
          <a:endParaRPr lang="es-AR"/>
        </a:p>
      </dgm:t>
    </dgm:pt>
    <dgm:pt modelId="{F90A650B-9677-4987-A3CE-343396E4610E}" type="sibTrans" cxnId="{36F3FC83-455C-4C5C-BA42-75807A765B19}">
      <dgm:prSet/>
      <dgm:spPr/>
      <dgm:t>
        <a:bodyPr/>
        <a:lstStyle/>
        <a:p>
          <a:endParaRPr lang="es-AR"/>
        </a:p>
      </dgm:t>
    </dgm:pt>
    <dgm:pt modelId="{44795EAF-C630-4033-B343-18CFDBEA31C7}">
      <dgm:prSet phldrT="[Texto]"/>
      <dgm:spPr/>
      <dgm:t>
        <a:bodyPr/>
        <a:lstStyle/>
        <a:p>
          <a:r>
            <a:rPr lang="es-ES" dirty="0"/>
            <a:t>Incorporación de herramientas/estrategias metodológicas y conceptuales a través de cursos y capacitaciones.</a:t>
          </a:r>
          <a:endParaRPr lang="es-AR" dirty="0"/>
        </a:p>
      </dgm:t>
    </dgm:pt>
    <dgm:pt modelId="{49657C4C-83FF-4D07-A9B5-A7F6BFEC58FA}" type="parTrans" cxnId="{F847617C-A9E3-47F9-8E8B-CC4538E59583}">
      <dgm:prSet/>
      <dgm:spPr/>
      <dgm:t>
        <a:bodyPr/>
        <a:lstStyle/>
        <a:p>
          <a:endParaRPr lang="es-AR"/>
        </a:p>
      </dgm:t>
    </dgm:pt>
    <dgm:pt modelId="{21954125-9122-4E83-9BDB-7A2CEA4541C6}" type="sibTrans" cxnId="{F847617C-A9E3-47F9-8E8B-CC4538E59583}">
      <dgm:prSet/>
      <dgm:spPr/>
      <dgm:t>
        <a:bodyPr/>
        <a:lstStyle/>
        <a:p>
          <a:endParaRPr lang="es-AR"/>
        </a:p>
      </dgm:t>
    </dgm:pt>
    <dgm:pt modelId="{2AE937D0-AE29-493D-9F3E-CCBE23F9E0C1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Transversal</a:t>
          </a:r>
          <a:endParaRPr lang="es-AR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091B2-F5DC-490E-9AAF-8859B613D7F5}" type="parTrans" cxnId="{78DDEDCB-2A70-4BEA-8A9B-6A5004F21DEC}">
      <dgm:prSet/>
      <dgm:spPr/>
      <dgm:t>
        <a:bodyPr/>
        <a:lstStyle/>
        <a:p>
          <a:endParaRPr lang="es-AR"/>
        </a:p>
      </dgm:t>
    </dgm:pt>
    <dgm:pt modelId="{C7994865-2080-4BE3-8241-CDE4B5FB5299}" type="sibTrans" cxnId="{78DDEDCB-2A70-4BEA-8A9B-6A5004F21DEC}">
      <dgm:prSet/>
      <dgm:spPr/>
      <dgm:t>
        <a:bodyPr/>
        <a:lstStyle/>
        <a:p>
          <a:endParaRPr lang="es-AR"/>
        </a:p>
      </dgm:t>
    </dgm:pt>
    <dgm:pt modelId="{218BDC28-FB93-49D5-85B7-07242A7A3085}">
      <dgm:prSet phldrT="[Texto]"/>
      <dgm:spPr/>
      <dgm:t>
        <a:bodyPr/>
        <a:lstStyle/>
        <a:p>
          <a:endParaRPr lang="es-AR" dirty="0"/>
        </a:p>
      </dgm:t>
    </dgm:pt>
    <dgm:pt modelId="{1674D19C-3865-4C5B-BAA5-F8E67A0A5815}" type="parTrans" cxnId="{B5336F60-71D9-4796-BD5F-1D1523CBDE9A}">
      <dgm:prSet/>
      <dgm:spPr/>
      <dgm:t>
        <a:bodyPr/>
        <a:lstStyle/>
        <a:p>
          <a:endParaRPr lang="es-AR"/>
        </a:p>
      </dgm:t>
    </dgm:pt>
    <dgm:pt modelId="{81CD17BA-FD3E-4557-9757-B3283DDC5F74}" type="sibTrans" cxnId="{B5336F60-71D9-4796-BD5F-1D1523CBDE9A}">
      <dgm:prSet/>
      <dgm:spPr/>
      <dgm:t>
        <a:bodyPr/>
        <a:lstStyle/>
        <a:p>
          <a:endParaRPr lang="es-AR"/>
        </a:p>
      </dgm:t>
    </dgm:pt>
    <dgm:pt modelId="{BA78CB25-DFF8-4CA1-B8CE-728FF1E43EDC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Disciplinar</a:t>
          </a:r>
          <a:endParaRPr lang="es-AR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409095-FC0B-403B-B08D-034A062681CC}" type="parTrans" cxnId="{69EFDC20-CE6F-4001-A030-12885C799710}">
      <dgm:prSet/>
      <dgm:spPr/>
      <dgm:t>
        <a:bodyPr/>
        <a:lstStyle/>
        <a:p>
          <a:endParaRPr lang="es-AR"/>
        </a:p>
      </dgm:t>
    </dgm:pt>
    <dgm:pt modelId="{40CA6B0E-62DE-4EE0-98EA-DF12A382D6D4}" type="sibTrans" cxnId="{69EFDC20-CE6F-4001-A030-12885C799710}">
      <dgm:prSet/>
      <dgm:spPr/>
      <dgm:t>
        <a:bodyPr/>
        <a:lstStyle/>
        <a:p>
          <a:endParaRPr lang="es-AR"/>
        </a:p>
      </dgm:t>
    </dgm:pt>
    <dgm:pt modelId="{1E516361-D4EE-41F8-8968-AD1C2011F191}">
      <dgm:prSet phldrT="[Texto]"/>
      <dgm:spPr/>
      <dgm:t>
        <a:bodyPr/>
        <a:lstStyle/>
        <a:p>
          <a:r>
            <a:rPr lang="es-ES" dirty="0"/>
            <a:t>Aprendizaje de conocimientos científicos junto al tutor de beca. </a:t>
          </a:r>
          <a:endParaRPr lang="es-AR" dirty="0"/>
        </a:p>
      </dgm:t>
    </dgm:pt>
    <dgm:pt modelId="{236C4DE6-381B-4335-8B82-98F3B0CA5AE3}" type="parTrans" cxnId="{A21B351F-1C57-43D9-A922-EA5BDCCFA3A9}">
      <dgm:prSet/>
      <dgm:spPr/>
      <dgm:t>
        <a:bodyPr/>
        <a:lstStyle/>
        <a:p>
          <a:endParaRPr lang="es-AR"/>
        </a:p>
      </dgm:t>
    </dgm:pt>
    <dgm:pt modelId="{F62CB60C-C32B-485B-9770-428DB1672EEA}" type="sibTrans" cxnId="{A21B351F-1C57-43D9-A922-EA5BDCCFA3A9}">
      <dgm:prSet/>
      <dgm:spPr/>
      <dgm:t>
        <a:bodyPr/>
        <a:lstStyle/>
        <a:p>
          <a:endParaRPr lang="es-AR"/>
        </a:p>
      </dgm:t>
    </dgm:pt>
    <dgm:pt modelId="{C30D7165-5216-419E-A2A2-222D7ABEFE89}">
      <dgm:prSet/>
      <dgm:spPr/>
      <dgm:t>
        <a:bodyPr/>
        <a:lstStyle/>
        <a:p>
          <a:r>
            <a:rPr lang="es-ES"/>
            <a:t>Acercamiento a herramientas orientadas a la producción científica en compañía del director. </a:t>
          </a:r>
          <a:endParaRPr lang="es-AR"/>
        </a:p>
      </dgm:t>
    </dgm:pt>
    <dgm:pt modelId="{ECA15FD3-2AD1-4F25-A353-E5D00BA84C87}" type="parTrans" cxnId="{57B595B5-88AF-4675-8D59-40830BD0063A}">
      <dgm:prSet/>
      <dgm:spPr/>
      <dgm:t>
        <a:bodyPr/>
        <a:lstStyle/>
        <a:p>
          <a:endParaRPr lang="es-AR"/>
        </a:p>
      </dgm:t>
    </dgm:pt>
    <dgm:pt modelId="{A955367E-48C4-45D6-BE73-FF26396914B0}" type="sibTrans" cxnId="{57B595B5-88AF-4675-8D59-40830BD0063A}">
      <dgm:prSet/>
      <dgm:spPr/>
      <dgm:t>
        <a:bodyPr/>
        <a:lstStyle/>
        <a:p>
          <a:endParaRPr lang="es-AR"/>
        </a:p>
      </dgm:t>
    </dgm:pt>
    <dgm:pt modelId="{82820523-D833-4512-83E2-E2C749D447B6}" type="pres">
      <dgm:prSet presAssocID="{B5E10D65-E3C4-41A7-BD3E-E2C6F049645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61AFBD9-13AF-4D23-9983-F1624E26B99D}" type="pres">
      <dgm:prSet presAssocID="{B5E10D65-E3C4-41A7-BD3E-E2C6F0496455}" presName="children" presStyleCnt="0"/>
      <dgm:spPr/>
    </dgm:pt>
    <dgm:pt modelId="{49B1F9E3-0418-4D65-97E1-AC0A6B7E281B}" type="pres">
      <dgm:prSet presAssocID="{B5E10D65-E3C4-41A7-BD3E-E2C6F0496455}" presName="child1group" presStyleCnt="0"/>
      <dgm:spPr/>
    </dgm:pt>
    <dgm:pt modelId="{495DD75C-8239-458F-9467-54B3947E43B0}" type="pres">
      <dgm:prSet presAssocID="{B5E10D65-E3C4-41A7-BD3E-E2C6F0496455}" presName="child1" presStyleLbl="bgAcc1" presStyleIdx="0" presStyleCnt="4"/>
      <dgm:spPr/>
    </dgm:pt>
    <dgm:pt modelId="{52395B5C-21CE-4EBD-A877-C174A8A1AEE2}" type="pres">
      <dgm:prSet presAssocID="{B5E10D65-E3C4-41A7-BD3E-E2C6F0496455}" presName="child1Text" presStyleLbl="bgAcc1" presStyleIdx="0" presStyleCnt="4">
        <dgm:presLayoutVars>
          <dgm:bulletEnabled val="1"/>
        </dgm:presLayoutVars>
      </dgm:prSet>
      <dgm:spPr/>
    </dgm:pt>
    <dgm:pt modelId="{94B234DE-55A1-4C79-94F4-573C4BE73DD8}" type="pres">
      <dgm:prSet presAssocID="{B5E10D65-E3C4-41A7-BD3E-E2C6F0496455}" presName="child2group" presStyleCnt="0"/>
      <dgm:spPr/>
    </dgm:pt>
    <dgm:pt modelId="{3CB062AE-846D-4EA3-8BB4-EAF2A020B6C6}" type="pres">
      <dgm:prSet presAssocID="{B5E10D65-E3C4-41A7-BD3E-E2C6F0496455}" presName="child2" presStyleLbl="bgAcc1" presStyleIdx="1" presStyleCnt="4"/>
      <dgm:spPr/>
    </dgm:pt>
    <dgm:pt modelId="{693883E9-7761-460D-B18C-F9F193D1CCBC}" type="pres">
      <dgm:prSet presAssocID="{B5E10D65-E3C4-41A7-BD3E-E2C6F0496455}" presName="child2Text" presStyleLbl="bgAcc1" presStyleIdx="1" presStyleCnt="4">
        <dgm:presLayoutVars>
          <dgm:bulletEnabled val="1"/>
        </dgm:presLayoutVars>
      </dgm:prSet>
      <dgm:spPr/>
    </dgm:pt>
    <dgm:pt modelId="{43945ECD-DBF6-47B1-96DA-03FBAACACC3F}" type="pres">
      <dgm:prSet presAssocID="{B5E10D65-E3C4-41A7-BD3E-E2C6F0496455}" presName="child3group" presStyleCnt="0"/>
      <dgm:spPr/>
    </dgm:pt>
    <dgm:pt modelId="{A0DA7B8C-5124-4237-99B5-DAAB26439B98}" type="pres">
      <dgm:prSet presAssocID="{B5E10D65-E3C4-41A7-BD3E-E2C6F0496455}" presName="child3" presStyleLbl="bgAcc1" presStyleIdx="2" presStyleCnt="4"/>
      <dgm:spPr/>
    </dgm:pt>
    <dgm:pt modelId="{A5D29B4C-3DFC-4BD1-9C97-1671FF75855F}" type="pres">
      <dgm:prSet presAssocID="{B5E10D65-E3C4-41A7-BD3E-E2C6F0496455}" presName="child3Text" presStyleLbl="bgAcc1" presStyleIdx="2" presStyleCnt="4">
        <dgm:presLayoutVars>
          <dgm:bulletEnabled val="1"/>
        </dgm:presLayoutVars>
      </dgm:prSet>
      <dgm:spPr/>
    </dgm:pt>
    <dgm:pt modelId="{DB235021-E5F6-4F33-81F6-38941C2D0C85}" type="pres">
      <dgm:prSet presAssocID="{B5E10D65-E3C4-41A7-BD3E-E2C6F0496455}" presName="child4group" presStyleCnt="0"/>
      <dgm:spPr/>
    </dgm:pt>
    <dgm:pt modelId="{F994BE75-8027-446A-991B-402F5CCD9DC0}" type="pres">
      <dgm:prSet presAssocID="{B5E10D65-E3C4-41A7-BD3E-E2C6F0496455}" presName="child4" presStyleLbl="bgAcc1" presStyleIdx="3" presStyleCnt="4"/>
      <dgm:spPr/>
    </dgm:pt>
    <dgm:pt modelId="{D8C20F1C-8834-4ED6-BEBF-19703B47DCA2}" type="pres">
      <dgm:prSet presAssocID="{B5E10D65-E3C4-41A7-BD3E-E2C6F0496455}" presName="child4Text" presStyleLbl="bgAcc1" presStyleIdx="3" presStyleCnt="4">
        <dgm:presLayoutVars>
          <dgm:bulletEnabled val="1"/>
        </dgm:presLayoutVars>
      </dgm:prSet>
      <dgm:spPr/>
    </dgm:pt>
    <dgm:pt modelId="{2BA29339-BDB3-4BA2-8273-A43727282435}" type="pres">
      <dgm:prSet presAssocID="{B5E10D65-E3C4-41A7-BD3E-E2C6F0496455}" presName="childPlaceholder" presStyleCnt="0"/>
      <dgm:spPr/>
    </dgm:pt>
    <dgm:pt modelId="{27C5291E-5C36-4BD2-9DC9-94F4953A6464}" type="pres">
      <dgm:prSet presAssocID="{B5E10D65-E3C4-41A7-BD3E-E2C6F0496455}" presName="circle" presStyleCnt="0"/>
      <dgm:spPr/>
    </dgm:pt>
    <dgm:pt modelId="{B785C100-0794-410F-B9AA-512CF2FDC8FD}" type="pres">
      <dgm:prSet presAssocID="{B5E10D65-E3C4-41A7-BD3E-E2C6F049645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5323DE1-A5A0-4D32-AFE1-487E19FA7617}" type="pres">
      <dgm:prSet presAssocID="{B5E10D65-E3C4-41A7-BD3E-E2C6F049645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833F12F-D681-4C5A-946F-9E348AD1473E}" type="pres">
      <dgm:prSet presAssocID="{B5E10D65-E3C4-41A7-BD3E-E2C6F049645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2D03076F-8C47-4C83-9658-8C0CDAF758B9}" type="pres">
      <dgm:prSet presAssocID="{B5E10D65-E3C4-41A7-BD3E-E2C6F049645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D0EE115-2AC0-4F76-BECC-9F19AFEE04EB}" type="pres">
      <dgm:prSet presAssocID="{B5E10D65-E3C4-41A7-BD3E-E2C6F0496455}" presName="quadrantPlaceholder" presStyleCnt="0"/>
      <dgm:spPr/>
    </dgm:pt>
    <dgm:pt modelId="{ABBC71D0-A73B-4ABF-A4DA-35CE0875FFF1}" type="pres">
      <dgm:prSet presAssocID="{B5E10D65-E3C4-41A7-BD3E-E2C6F0496455}" presName="center1" presStyleLbl="fgShp" presStyleIdx="0" presStyleCnt="2"/>
      <dgm:spPr/>
    </dgm:pt>
    <dgm:pt modelId="{66218905-8A91-404D-B3E7-C89D454FF786}" type="pres">
      <dgm:prSet presAssocID="{B5E10D65-E3C4-41A7-BD3E-E2C6F0496455}" presName="center2" presStyleLbl="fgShp" presStyleIdx="1" presStyleCnt="2"/>
      <dgm:spPr/>
    </dgm:pt>
  </dgm:ptLst>
  <dgm:cxnLst>
    <dgm:cxn modelId="{8246B70A-7D31-4FA0-8428-60F5B969D180}" srcId="{517C80C0-A7A4-4B83-84BE-5F4F2F354997}" destId="{9C1F6ECB-FB84-4B34-A933-ABD840700D13}" srcOrd="0" destOrd="0" parTransId="{4F703161-2AF5-4347-8F76-240CA3FB2402}" sibTransId="{3F356879-AF5A-42DE-83E5-5D1527E1E97D}"/>
    <dgm:cxn modelId="{D5F6E111-AC02-40BC-9F3F-1EFFF9833479}" type="presOf" srcId="{9C1F6ECB-FB84-4B34-A933-ABD840700D13}" destId="{52395B5C-21CE-4EBD-A877-C174A8A1AEE2}" srcOrd="1" destOrd="0" presId="urn:microsoft.com/office/officeart/2005/8/layout/cycle4"/>
    <dgm:cxn modelId="{A21B351F-1C57-43D9-A922-EA5BDCCFA3A9}" srcId="{BA78CB25-DFF8-4CA1-B8CE-728FF1E43EDC}" destId="{1E516361-D4EE-41F8-8968-AD1C2011F191}" srcOrd="0" destOrd="0" parTransId="{236C4DE6-381B-4335-8B82-98F3B0CA5AE3}" sibTransId="{F62CB60C-C32B-485B-9770-428DB1672EEA}"/>
    <dgm:cxn modelId="{69EFDC20-CE6F-4001-A030-12885C799710}" srcId="{B5E10D65-E3C4-41A7-BD3E-E2C6F0496455}" destId="{BA78CB25-DFF8-4CA1-B8CE-728FF1E43EDC}" srcOrd="3" destOrd="0" parTransId="{23409095-FC0B-403B-B08D-034A062681CC}" sibTransId="{40CA6B0E-62DE-4EE0-98EA-DF12A382D6D4}"/>
    <dgm:cxn modelId="{ACEA1C2A-085E-4A04-9D0E-9749103AA23B}" type="presOf" srcId="{517C80C0-A7A4-4B83-84BE-5F4F2F354997}" destId="{B785C100-0794-410F-B9AA-512CF2FDC8FD}" srcOrd="0" destOrd="0" presId="urn:microsoft.com/office/officeart/2005/8/layout/cycle4"/>
    <dgm:cxn modelId="{A069A95B-BDCB-4328-8FFF-EE6ECA941A20}" type="presOf" srcId="{C30D7165-5216-419E-A2A2-222D7ABEFE89}" destId="{A0DA7B8C-5124-4237-99B5-DAAB26439B98}" srcOrd="0" destOrd="1" presId="urn:microsoft.com/office/officeart/2005/8/layout/cycle4"/>
    <dgm:cxn modelId="{B5336F60-71D9-4796-BD5F-1D1523CBDE9A}" srcId="{2AE937D0-AE29-493D-9F3E-CCBE23F9E0C1}" destId="{218BDC28-FB93-49D5-85B7-07242A7A3085}" srcOrd="0" destOrd="0" parTransId="{1674D19C-3865-4C5B-BAA5-F8E67A0A5815}" sibTransId="{81CD17BA-FD3E-4557-9757-B3283DDC5F74}"/>
    <dgm:cxn modelId="{8F89E464-1796-4442-834B-6B842337425F}" type="presOf" srcId="{1E516361-D4EE-41F8-8968-AD1C2011F191}" destId="{F994BE75-8027-446A-991B-402F5CCD9DC0}" srcOrd="0" destOrd="0" presId="urn:microsoft.com/office/officeart/2005/8/layout/cycle4"/>
    <dgm:cxn modelId="{0C83AC70-C9E7-4C84-8687-4ABFC7F1DCFB}" type="presOf" srcId="{44795EAF-C630-4033-B343-18CFDBEA31C7}" destId="{693883E9-7761-460D-B18C-F9F193D1CCBC}" srcOrd="1" destOrd="0" presId="urn:microsoft.com/office/officeart/2005/8/layout/cycle4"/>
    <dgm:cxn modelId="{6EE48577-A99F-4FE6-B7BB-D4DDD5B648C1}" type="presOf" srcId="{9C1F6ECB-FB84-4B34-A933-ABD840700D13}" destId="{495DD75C-8239-458F-9467-54B3947E43B0}" srcOrd="0" destOrd="0" presId="urn:microsoft.com/office/officeart/2005/8/layout/cycle4"/>
    <dgm:cxn modelId="{F847617C-A9E3-47F9-8E8B-CC4538E59583}" srcId="{1E4869A0-5303-452E-8DA3-AA10994DA32B}" destId="{44795EAF-C630-4033-B343-18CFDBEA31C7}" srcOrd="0" destOrd="0" parTransId="{49657C4C-83FF-4D07-A9B5-A7F6BFEC58FA}" sibTransId="{21954125-9122-4E83-9BDB-7A2CEA4541C6}"/>
    <dgm:cxn modelId="{CEE40483-86EB-49BF-BC4B-263E003FEB3A}" type="presOf" srcId="{2AE937D0-AE29-493D-9F3E-CCBE23F9E0C1}" destId="{3833F12F-D681-4C5A-946F-9E348AD1473E}" srcOrd="0" destOrd="0" presId="urn:microsoft.com/office/officeart/2005/8/layout/cycle4"/>
    <dgm:cxn modelId="{36F3FC83-455C-4C5C-BA42-75807A765B19}" srcId="{B5E10D65-E3C4-41A7-BD3E-E2C6F0496455}" destId="{1E4869A0-5303-452E-8DA3-AA10994DA32B}" srcOrd="1" destOrd="0" parTransId="{8718F5AF-1DD9-4723-AE2F-FA7045CA07BC}" sibTransId="{F90A650B-9677-4987-A3CE-343396E4610E}"/>
    <dgm:cxn modelId="{A1620890-57CE-4983-84E9-0704D14676E6}" type="presOf" srcId="{44795EAF-C630-4033-B343-18CFDBEA31C7}" destId="{3CB062AE-846D-4EA3-8BB4-EAF2A020B6C6}" srcOrd="0" destOrd="0" presId="urn:microsoft.com/office/officeart/2005/8/layout/cycle4"/>
    <dgm:cxn modelId="{D328F192-1A0B-4AD2-BC1B-71EB09FFC198}" type="presOf" srcId="{218BDC28-FB93-49D5-85B7-07242A7A3085}" destId="{A5D29B4C-3DFC-4BD1-9C97-1671FF75855F}" srcOrd="1" destOrd="0" presId="urn:microsoft.com/office/officeart/2005/8/layout/cycle4"/>
    <dgm:cxn modelId="{548BDFAB-6B88-4BD4-8483-B14954DC9E8C}" type="presOf" srcId="{C30D7165-5216-419E-A2A2-222D7ABEFE89}" destId="{A5D29B4C-3DFC-4BD1-9C97-1671FF75855F}" srcOrd="1" destOrd="1" presId="urn:microsoft.com/office/officeart/2005/8/layout/cycle4"/>
    <dgm:cxn modelId="{57B595B5-88AF-4675-8D59-40830BD0063A}" srcId="{2AE937D0-AE29-493D-9F3E-CCBE23F9E0C1}" destId="{C30D7165-5216-419E-A2A2-222D7ABEFE89}" srcOrd="1" destOrd="0" parTransId="{ECA15FD3-2AD1-4F25-A353-E5D00BA84C87}" sibTransId="{A955367E-48C4-45D6-BE73-FF26396914B0}"/>
    <dgm:cxn modelId="{F48E57B8-2726-4DBE-801C-46CA648CB3B7}" srcId="{B5E10D65-E3C4-41A7-BD3E-E2C6F0496455}" destId="{517C80C0-A7A4-4B83-84BE-5F4F2F354997}" srcOrd="0" destOrd="0" parTransId="{923A011F-9C3F-4ECF-8071-666DB00BB400}" sibTransId="{F01333AD-2D8A-4045-980E-A3DFE9AF0763}"/>
    <dgm:cxn modelId="{78DDEDCB-2A70-4BEA-8A9B-6A5004F21DEC}" srcId="{B5E10D65-E3C4-41A7-BD3E-E2C6F0496455}" destId="{2AE937D0-AE29-493D-9F3E-CCBE23F9E0C1}" srcOrd="2" destOrd="0" parTransId="{77C091B2-F5DC-490E-9AAF-8859B613D7F5}" sibTransId="{C7994865-2080-4BE3-8241-CDE4B5FB5299}"/>
    <dgm:cxn modelId="{81BA36DA-09B0-4114-98B4-166ABF93760E}" type="presOf" srcId="{1E4869A0-5303-452E-8DA3-AA10994DA32B}" destId="{C5323DE1-A5A0-4D32-AFE1-487E19FA7617}" srcOrd="0" destOrd="0" presId="urn:microsoft.com/office/officeart/2005/8/layout/cycle4"/>
    <dgm:cxn modelId="{E64E7EE7-ABC4-4C9C-856D-7080EF17F7E6}" type="presOf" srcId="{BA78CB25-DFF8-4CA1-B8CE-728FF1E43EDC}" destId="{2D03076F-8C47-4C83-9658-8C0CDAF758B9}" srcOrd="0" destOrd="0" presId="urn:microsoft.com/office/officeart/2005/8/layout/cycle4"/>
    <dgm:cxn modelId="{9D8958EA-238B-4A29-9DB7-8C1746A6F1E9}" type="presOf" srcId="{218BDC28-FB93-49D5-85B7-07242A7A3085}" destId="{A0DA7B8C-5124-4237-99B5-DAAB26439B98}" srcOrd="0" destOrd="0" presId="urn:microsoft.com/office/officeart/2005/8/layout/cycle4"/>
    <dgm:cxn modelId="{01BCAAF2-EED6-46FC-BAF2-C815FC7943C0}" type="presOf" srcId="{1E516361-D4EE-41F8-8968-AD1C2011F191}" destId="{D8C20F1C-8834-4ED6-BEBF-19703B47DCA2}" srcOrd="1" destOrd="0" presId="urn:microsoft.com/office/officeart/2005/8/layout/cycle4"/>
    <dgm:cxn modelId="{02811EF6-DB4E-491A-8CAF-664A86A54FEB}" type="presOf" srcId="{B5E10D65-E3C4-41A7-BD3E-E2C6F0496455}" destId="{82820523-D833-4512-83E2-E2C749D447B6}" srcOrd="0" destOrd="0" presId="urn:microsoft.com/office/officeart/2005/8/layout/cycle4"/>
    <dgm:cxn modelId="{11DCD6B7-DD41-4F87-8142-DBFC6549A42F}" type="presParOf" srcId="{82820523-D833-4512-83E2-E2C749D447B6}" destId="{A61AFBD9-13AF-4D23-9983-F1624E26B99D}" srcOrd="0" destOrd="0" presId="urn:microsoft.com/office/officeart/2005/8/layout/cycle4"/>
    <dgm:cxn modelId="{2C13E149-4F52-4335-9DC8-83927BC70038}" type="presParOf" srcId="{A61AFBD9-13AF-4D23-9983-F1624E26B99D}" destId="{49B1F9E3-0418-4D65-97E1-AC0A6B7E281B}" srcOrd="0" destOrd="0" presId="urn:microsoft.com/office/officeart/2005/8/layout/cycle4"/>
    <dgm:cxn modelId="{E83C7280-E918-4899-A094-60806B59C718}" type="presParOf" srcId="{49B1F9E3-0418-4D65-97E1-AC0A6B7E281B}" destId="{495DD75C-8239-458F-9467-54B3947E43B0}" srcOrd="0" destOrd="0" presId="urn:microsoft.com/office/officeart/2005/8/layout/cycle4"/>
    <dgm:cxn modelId="{E32F0568-BC7C-4417-86C8-D65A8F551749}" type="presParOf" srcId="{49B1F9E3-0418-4D65-97E1-AC0A6B7E281B}" destId="{52395B5C-21CE-4EBD-A877-C174A8A1AEE2}" srcOrd="1" destOrd="0" presId="urn:microsoft.com/office/officeart/2005/8/layout/cycle4"/>
    <dgm:cxn modelId="{F36C111C-083A-4849-BC8C-2FF5BE8676E8}" type="presParOf" srcId="{A61AFBD9-13AF-4D23-9983-F1624E26B99D}" destId="{94B234DE-55A1-4C79-94F4-573C4BE73DD8}" srcOrd="1" destOrd="0" presId="urn:microsoft.com/office/officeart/2005/8/layout/cycle4"/>
    <dgm:cxn modelId="{8A44E9A1-806F-4A81-BC87-28E7B67A176E}" type="presParOf" srcId="{94B234DE-55A1-4C79-94F4-573C4BE73DD8}" destId="{3CB062AE-846D-4EA3-8BB4-EAF2A020B6C6}" srcOrd="0" destOrd="0" presId="urn:microsoft.com/office/officeart/2005/8/layout/cycle4"/>
    <dgm:cxn modelId="{7E356BD5-6801-4146-9FC2-869FD0B8BDE5}" type="presParOf" srcId="{94B234DE-55A1-4C79-94F4-573C4BE73DD8}" destId="{693883E9-7761-460D-B18C-F9F193D1CCBC}" srcOrd="1" destOrd="0" presId="urn:microsoft.com/office/officeart/2005/8/layout/cycle4"/>
    <dgm:cxn modelId="{1AA25DBE-671F-4C67-B54A-A7B997125B04}" type="presParOf" srcId="{A61AFBD9-13AF-4D23-9983-F1624E26B99D}" destId="{43945ECD-DBF6-47B1-96DA-03FBAACACC3F}" srcOrd="2" destOrd="0" presId="urn:microsoft.com/office/officeart/2005/8/layout/cycle4"/>
    <dgm:cxn modelId="{C186DC27-62A9-4AB4-9FCC-4633B095A9AB}" type="presParOf" srcId="{43945ECD-DBF6-47B1-96DA-03FBAACACC3F}" destId="{A0DA7B8C-5124-4237-99B5-DAAB26439B98}" srcOrd="0" destOrd="0" presId="urn:microsoft.com/office/officeart/2005/8/layout/cycle4"/>
    <dgm:cxn modelId="{CD48C062-93FF-443A-AC34-55D876A1FEEA}" type="presParOf" srcId="{43945ECD-DBF6-47B1-96DA-03FBAACACC3F}" destId="{A5D29B4C-3DFC-4BD1-9C97-1671FF75855F}" srcOrd="1" destOrd="0" presId="urn:microsoft.com/office/officeart/2005/8/layout/cycle4"/>
    <dgm:cxn modelId="{11F0157D-7849-4AAF-881B-FF0B439FF9A1}" type="presParOf" srcId="{A61AFBD9-13AF-4D23-9983-F1624E26B99D}" destId="{DB235021-E5F6-4F33-81F6-38941C2D0C85}" srcOrd="3" destOrd="0" presId="urn:microsoft.com/office/officeart/2005/8/layout/cycle4"/>
    <dgm:cxn modelId="{018B4973-4910-44E5-AE33-F8FBACAE2E93}" type="presParOf" srcId="{DB235021-E5F6-4F33-81F6-38941C2D0C85}" destId="{F994BE75-8027-446A-991B-402F5CCD9DC0}" srcOrd="0" destOrd="0" presId="urn:microsoft.com/office/officeart/2005/8/layout/cycle4"/>
    <dgm:cxn modelId="{066BAEA6-F74C-4189-850C-73F522280DB4}" type="presParOf" srcId="{DB235021-E5F6-4F33-81F6-38941C2D0C85}" destId="{D8C20F1C-8834-4ED6-BEBF-19703B47DCA2}" srcOrd="1" destOrd="0" presId="urn:microsoft.com/office/officeart/2005/8/layout/cycle4"/>
    <dgm:cxn modelId="{B0225E23-2BD4-4C71-92D8-1E56900D3C6D}" type="presParOf" srcId="{A61AFBD9-13AF-4D23-9983-F1624E26B99D}" destId="{2BA29339-BDB3-4BA2-8273-A43727282435}" srcOrd="4" destOrd="0" presId="urn:microsoft.com/office/officeart/2005/8/layout/cycle4"/>
    <dgm:cxn modelId="{80C2042A-9736-4714-85FA-107EA49C3514}" type="presParOf" srcId="{82820523-D833-4512-83E2-E2C749D447B6}" destId="{27C5291E-5C36-4BD2-9DC9-94F4953A6464}" srcOrd="1" destOrd="0" presId="urn:microsoft.com/office/officeart/2005/8/layout/cycle4"/>
    <dgm:cxn modelId="{761C0513-EA10-4317-8EEB-CDD589D9C4AD}" type="presParOf" srcId="{27C5291E-5C36-4BD2-9DC9-94F4953A6464}" destId="{B785C100-0794-410F-B9AA-512CF2FDC8FD}" srcOrd="0" destOrd="0" presId="urn:microsoft.com/office/officeart/2005/8/layout/cycle4"/>
    <dgm:cxn modelId="{ECD0B2E0-358E-474C-8C9B-621AA90793D0}" type="presParOf" srcId="{27C5291E-5C36-4BD2-9DC9-94F4953A6464}" destId="{C5323DE1-A5A0-4D32-AFE1-487E19FA7617}" srcOrd="1" destOrd="0" presId="urn:microsoft.com/office/officeart/2005/8/layout/cycle4"/>
    <dgm:cxn modelId="{E151E8D2-BE3E-4013-A863-4C8C872F5264}" type="presParOf" srcId="{27C5291E-5C36-4BD2-9DC9-94F4953A6464}" destId="{3833F12F-D681-4C5A-946F-9E348AD1473E}" srcOrd="2" destOrd="0" presId="urn:microsoft.com/office/officeart/2005/8/layout/cycle4"/>
    <dgm:cxn modelId="{83EBA706-DD38-4BA0-B6C8-4B594000995F}" type="presParOf" srcId="{27C5291E-5C36-4BD2-9DC9-94F4953A6464}" destId="{2D03076F-8C47-4C83-9658-8C0CDAF758B9}" srcOrd="3" destOrd="0" presId="urn:microsoft.com/office/officeart/2005/8/layout/cycle4"/>
    <dgm:cxn modelId="{66FB1278-8D9E-4214-A8C9-3B5844BEA6D9}" type="presParOf" srcId="{27C5291E-5C36-4BD2-9DC9-94F4953A6464}" destId="{8D0EE115-2AC0-4F76-BECC-9F19AFEE04EB}" srcOrd="4" destOrd="0" presId="urn:microsoft.com/office/officeart/2005/8/layout/cycle4"/>
    <dgm:cxn modelId="{634584E5-D4C7-4E4B-9ACA-B274C8D3208A}" type="presParOf" srcId="{82820523-D833-4512-83E2-E2C749D447B6}" destId="{ABBC71D0-A73B-4ABF-A4DA-35CE0875FFF1}" srcOrd="2" destOrd="0" presId="urn:microsoft.com/office/officeart/2005/8/layout/cycle4"/>
    <dgm:cxn modelId="{007CE125-1AD8-4F28-AF29-E94047F90DEF}" type="presParOf" srcId="{82820523-D833-4512-83E2-E2C749D447B6}" destId="{66218905-8A91-404D-B3E7-C89D454FF78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E10D65-E3C4-41A7-BD3E-E2C6F049645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17C80C0-A7A4-4B83-84BE-5F4F2F354997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Disciplinar</a:t>
          </a:r>
          <a:endParaRPr lang="es-AR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3A011F-9C3F-4ECF-8071-666DB00BB400}" type="parTrans" cxnId="{F48E57B8-2726-4DBE-801C-46CA648CB3B7}">
      <dgm:prSet/>
      <dgm:spPr/>
      <dgm:t>
        <a:bodyPr/>
        <a:lstStyle/>
        <a:p>
          <a:endParaRPr lang="es-AR"/>
        </a:p>
      </dgm:t>
    </dgm:pt>
    <dgm:pt modelId="{F01333AD-2D8A-4045-980E-A3DFE9AF0763}" type="sibTrans" cxnId="{F48E57B8-2726-4DBE-801C-46CA648CB3B7}">
      <dgm:prSet/>
      <dgm:spPr/>
      <dgm:t>
        <a:bodyPr/>
        <a:lstStyle/>
        <a:p>
          <a:endParaRPr lang="es-AR"/>
        </a:p>
      </dgm:t>
    </dgm:pt>
    <dgm:pt modelId="{9C1F6ECB-FB84-4B34-A933-ABD840700D13}">
      <dgm:prSet phldrT="[Texto]"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Sistematización de información.</a:t>
          </a:r>
          <a:endParaRPr lang="es-A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03161-2AF5-4347-8F76-240CA3FB2402}" type="parTrans" cxnId="{8246B70A-7D31-4FA0-8428-60F5B969D180}">
      <dgm:prSet/>
      <dgm:spPr/>
      <dgm:t>
        <a:bodyPr/>
        <a:lstStyle/>
        <a:p>
          <a:endParaRPr lang="es-AR"/>
        </a:p>
      </dgm:t>
    </dgm:pt>
    <dgm:pt modelId="{3F356879-AF5A-42DE-83E5-5D1527E1E97D}" type="sibTrans" cxnId="{8246B70A-7D31-4FA0-8428-60F5B969D180}">
      <dgm:prSet/>
      <dgm:spPr/>
      <dgm:t>
        <a:bodyPr/>
        <a:lstStyle/>
        <a:p>
          <a:endParaRPr lang="es-AR"/>
        </a:p>
      </dgm:t>
    </dgm:pt>
    <dgm:pt modelId="{1E4869A0-5303-452E-8DA3-AA10994DA32B}">
      <dgm:prSet phldrT="[Texto]"/>
      <dgm:spPr>
        <a:solidFill>
          <a:schemeClr val="accent1">
            <a:lumMod val="50000"/>
          </a:schemeClr>
        </a:solidFill>
        <a:ln w="76200">
          <a:solidFill>
            <a:schemeClr val="tx1"/>
          </a:solidFill>
        </a:ln>
      </dgm:spPr>
      <dgm:t>
        <a:bodyPr/>
        <a:lstStyle/>
        <a:p>
          <a:r>
            <a:rPr lang="es-ES" b="1" dirty="0">
              <a:latin typeface="Times New Roman" panose="02020603050405020304" pitchFamily="18" charset="0"/>
              <a:cs typeface="Times New Roman" panose="02020603050405020304" pitchFamily="18" charset="0"/>
            </a:rPr>
            <a:t>Trasversal</a:t>
          </a:r>
          <a:endParaRPr lang="es-A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8F5AF-1DD9-4723-AE2F-FA7045CA07BC}" type="parTrans" cxnId="{36F3FC83-455C-4C5C-BA42-75807A765B19}">
      <dgm:prSet/>
      <dgm:spPr/>
      <dgm:t>
        <a:bodyPr/>
        <a:lstStyle/>
        <a:p>
          <a:endParaRPr lang="es-AR"/>
        </a:p>
      </dgm:t>
    </dgm:pt>
    <dgm:pt modelId="{F90A650B-9677-4987-A3CE-343396E4610E}" type="sibTrans" cxnId="{36F3FC83-455C-4C5C-BA42-75807A765B19}">
      <dgm:prSet/>
      <dgm:spPr/>
      <dgm:t>
        <a:bodyPr/>
        <a:lstStyle/>
        <a:p>
          <a:endParaRPr lang="es-AR"/>
        </a:p>
      </dgm:t>
    </dgm:pt>
    <dgm:pt modelId="{44795EAF-C630-4033-B343-18CFDBEA31C7}">
      <dgm:prSet phldrT="[Texto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Capacitaciones </a:t>
          </a:r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sobre, por ejemplo, citación, protección de producciones científicas, palabras clave, etc.</a:t>
          </a:r>
          <a:endParaRPr lang="es-A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657C4C-83FF-4D07-A9B5-A7F6BFEC58FA}" type="parTrans" cxnId="{F847617C-A9E3-47F9-8E8B-CC4538E59583}">
      <dgm:prSet/>
      <dgm:spPr/>
      <dgm:t>
        <a:bodyPr/>
        <a:lstStyle/>
        <a:p>
          <a:endParaRPr lang="es-AR"/>
        </a:p>
      </dgm:t>
    </dgm:pt>
    <dgm:pt modelId="{21954125-9122-4E83-9BDB-7A2CEA4541C6}" type="sibTrans" cxnId="{F847617C-A9E3-47F9-8E8B-CC4538E59583}">
      <dgm:prSet/>
      <dgm:spPr/>
      <dgm:t>
        <a:bodyPr/>
        <a:lstStyle/>
        <a:p>
          <a:endParaRPr lang="es-AR"/>
        </a:p>
      </dgm:t>
    </dgm:pt>
    <dgm:pt modelId="{2AE937D0-AE29-493D-9F3E-CCBE23F9E0C1}">
      <dgm:prSet phldrT="[Texto]"/>
      <dgm:spPr>
        <a:solidFill>
          <a:schemeClr val="accent1">
            <a:lumMod val="60000"/>
            <a:lumOff val="40000"/>
          </a:schemeClr>
        </a:solidFill>
        <a:ln w="76200"/>
      </dgm:spPr>
      <dgm:t>
        <a:bodyPr/>
        <a:lstStyle/>
        <a:p>
          <a:r>
            <a:rPr lang="es-E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Transversal</a:t>
          </a:r>
          <a:endParaRPr lang="es-AR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091B2-F5DC-490E-9AAF-8859B613D7F5}" type="parTrans" cxnId="{78DDEDCB-2A70-4BEA-8A9B-6A5004F21DEC}">
      <dgm:prSet/>
      <dgm:spPr/>
      <dgm:t>
        <a:bodyPr/>
        <a:lstStyle/>
        <a:p>
          <a:endParaRPr lang="es-AR"/>
        </a:p>
      </dgm:t>
    </dgm:pt>
    <dgm:pt modelId="{C7994865-2080-4BE3-8241-CDE4B5FB5299}" type="sibTrans" cxnId="{78DDEDCB-2A70-4BEA-8A9B-6A5004F21DEC}">
      <dgm:prSet/>
      <dgm:spPr/>
      <dgm:t>
        <a:bodyPr/>
        <a:lstStyle/>
        <a:p>
          <a:endParaRPr lang="es-AR"/>
        </a:p>
      </dgm:t>
    </dgm:pt>
    <dgm:pt modelId="{218BDC28-FB93-49D5-85B7-07242A7A3085}">
      <dgm:prSet phldrT="[Texto]" custT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es-AR" sz="1100" dirty="0"/>
        </a:p>
      </dgm:t>
    </dgm:pt>
    <dgm:pt modelId="{1674D19C-3865-4C5B-BAA5-F8E67A0A5815}" type="parTrans" cxnId="{B5336F60-71D9-4796-BD5F-1D1523CBDE9A}">
      <dgm:prSet/>
      <dgm:spPr/>
      <dgm:t>
        <a:bodyPr/>
        <a:lstStyle/>
        <a:p>
          <a:endParaRPr lang="es-AR"/>
        </a:p>
      </dgm:t>
    </dgm:pt>
    <dgm:pt modelId="{81CD17BA-FD3E-4557-9757-B3283DDC5F74}" type="sibTrans" cxnId="{B5336F60-71D9-4796-BD5F-1D1523CBDE9A}">
      <dgm:prSet/>
      <dgm:spPr/>
      <dgm:t>
        <a:bodyPr/>
        <a:lstStyle/>
        <a:p>
          <a:endParaRPr lang="es-AR"/>
        </a:p>
      </dgm:t>
    </dgm:pt>
    <dgm:pt modelId="{BA78CB25-DFF8-4CA1-B8CE-728FF1E43EDC}">
      <dgm:prSet phldrT="[Texto]"/>
      <dgm:spPr>
        <a:solidFill>
          <a:schemeClr val="accent1">
            <a:lumMod val="60000"/>
            <a:lumOff val="40000"/>
          </a:schemeClr>
        </a:solidFill>
        <a:ln w="76200">
          <a:noFill/>
        </a:ln>
      </dgm:spPr>
      <dgm:t>
        <a:bodyPr/>
        <a:lstStyle/>
        <a:p>
          <a:r>
            <a:rPr lang="es-E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Disciplinar</a:t>
          </a:r>
          <a:endParaRPr lang="es-AR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409095-FC0B-403B-B08D-034A062681CC}" type="parTrans" cxnId="{69EFDC20-CE6F-4001-A030-12885C799710}">
      <dgm:prSet/>
      <dgm:spPr/>
      <dgm:t>
        <a:bodyPr/>
        <a:lstStyle/>
        <a:p>
          <a:endParaRPr lang="es-AR"/>
        </a:p>
      </dgm:t>
    </dgm:pt>
    <dgm:pt modelId="{40CA6B0E-62DE-4EE0-98EA-DF12A382D6D4}" type="sibTrans" cxnId="{69EFDC20-CE6F-4001-A030-12885C799710}">
      <dgm:prSet/>
      <dgm:spPr/>
      <dgm:t>
        <a:bodyPr/>
        <a:lstStyle/>
        <a:p>
          <a:endParaRPr lang="es-AR"/>
        </a:p>
      </dgm:t>
    </dgm:pt>
    <dgm:pt modelId="{1E516361-D4EE-41F8-8968-AD1C2011F191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endParaRPr lang="es-AR" sz="1200" dirty="0"/>
        </a:p>
      </dgm:t>
    </dgm:pt>
    <dgm:pt modelId="{236C4DE6-381B-4335-8B82-98F3B0CA5AE3}" type="parTrans" cxnId="{A21B351F-1C57-43D9-A922-EA5BDCCFA3A9}">
      <dgm:prSet/>
      <dgm:spPr/>
      <dgm:t>
        <a:bodyPr/>
        <a:lstStyle/>
        <a:p>
          <a:endParaRPr lang="es-AR"/>
        </a:p>
      </dgm:t>
    </dgm:pt>
    <dgm:pt modelId="{F62CB60C-C32B-485B-9770-428DB1672EEA}" type="sibTrans" cxnId="{A21B351F-1C57-43D9-A922-EA5BDCCFA3A9}">
      <dgm:prSet/>
      <dgm:spPr/>
      <dgm:t>
        <a:bodyPr/>
        <a:lstStyle/>
        <a:p>
          <a:endParaRPr lang="es-AR"/>
        </a:p>
      </dgm:t>
    </dgm:pt>
    <dgm:pt modelId="{A9DFF066-4ABC-4A3D-A223-80C2A5B09B71}">
      <dgm:prSet phldrT="[Texto]"/>
      <dgm:spPr>
        <a:solidFill>
          <a:srgbClr val="92D050">
            <a:alpha val="90000"/>
          </a:srgbClr>
        </a:solidFill>
      </dgm:spPr>
      <dgm:t>
        <a:bodyPr/>
        <a:lstStyle/>
        <a:p>
          <a:endParaRPr lang="es-AR" sz="1100" dirty="0">
            <a:highlight>
              <a:srgbClr val="FFFF00"/>
            </a:highlight>
          </a:endParaRPr>
        </a:p>
      </dgm:t>
    </dgm:pt>
    <dgm:pt modelId="{2ED24B9F-9ECD-4238-B881-BE999BF9C0A1}" type="parTrans" cxnId="{E88B8FBC-9583-494B-A2A8-47EBF089D82C}">
      <dgm:prSet/>
      <dgm:spPr/>
      <dgm:t>
        <a:bodyPr/>
        <a:lstStyle/>
        <a:p>
          <a:endParaRPr lang="es-AR"/>
        </a:p>
      </dgm:t>
    </dgm:pt>
    <dgm:pt modelId="{6697594E-93B4-4450-8706-C99E639F0899}" type="sibTrans" cxnId="{E88B8FBC-9583-494B-A2A8-47EBF089D82C}">
      <dgm:prSet/>
      <dgm:spPr/>
      <dgm:t>
        <a:bodyPr/>
        <a:lstStyle/>
        <a:p>
          <a:endParaRPr lang="es-AR"/>
        </a:p>
      </dgm:t>
    </dgm:pt>
    <dgm:pt modelId="{6062C71A-0137-4939-BE00-2EB5DC4C8CB6}">
      <dgm:prSet phldrT="[Texto]" custT="1"/>
      <dgm:spPr/>
      <dgm:t>
        <a:bodyPr/>
        <a:lstStyle/>
        <a:p>
          <a:r>
            <a:rPr lang="es-E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Análisis</a:t>
          </a:r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documental. </a:t>
          </a:r>
          <a:endParaRPr lang="es-A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377D2-2A5F-42FE-80DC-3A6F33A3ACB3}" type="parTrans" cxnId="{27D1E9EC-65D9-4C16-BF47-4AF5037876DC}">
      <dgm:prSet/>
      <dgm:spPr/>
      <dgm:t>
        <a:bodyPr/>
        <a:lstStyle/>
        <a:p>
          <a:endParaRPr lang="es-AR"/>
        </a:p>
      </dgm:t>
    </dgm:pt>
    <dgm:pt modelId="{8A6974C9-8AAD-4FCD-B8BD-7C38E5B64A3F}" type="sibTrans" cxnId="{27D1E9EC-65D9-4C16-BF47-4AF5037876DC}">
      <dgm:prSet/>
      <dgm:spPr/>
      <dgm:t>
        <a:bodyPr/>
        <a:lstStyle/>
        <a:p>
          <a:endParaRPr lang="es-AR"/>
        </a:p>
      </dgm:t>
    </dgm:pt>
    <dgm:pt modelId="{A80BE86A-F698-45CC-AB35-D7BC0721FDD1}">
      <dgm:prSet phldrT="[Texto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Creación del </a:t>
          </a:r>
          <a:r>
            <a:rPr lang="es-E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ORCID</a:t>
          </a:r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s-A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794189-0001-421C-8FD3-81EC35C524BF}" type="parTrans" cxnId="{AC104C6D-6003-4C30-B8DD-74A00843A282}">
      <dgm:prSet/>
      <dgm:spPr/>
      <dgm:t>
        <a:bodyPr/>
        <a:lstStyle/>
        <a:p>
          <a:endParaRPr lang="es-AR"/>
        </a:p>
      </dgm:t>
    </dgm:pt>
    <dgm:pt modelId="{5EF40FA9-19DC-4E24-8A48-CF8354B7CCE4}" type="sibTrans" cxnId="{AC104C6D-6003-4C30-B8DD-74A00843A282}">
      <dgm:prSet/>
      <dgm:spPr/>
      <dgm:t>
        <a:bodyPr/>
        <a:lstStyle/>
        <a:p>
          <a:endParaRPr lang="es-AR"/>
        </a:p>
      </dgm:t>
    </dgm:pt>
    <dgm:pt modelId="{ACC42CEF-2855-4F8F-A9EF-ADA2CFCF1058}">
      <dgm:prSet phldrT="[Texto]" custT="1"/>
      <dgm:spPr/>
      <dgm:t>
        <a:bodyPr/>
        <a:lstStyle/>
        <a:p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Incorporación y apropiación del </a:t>
          </a:r>
          <a:r>
            <a:rPr lang="es-E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marco teórico</a:t>
          </a:r>
          <a:r>
            <a:rPr lang="es-E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AR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EFD81-2480-4CE0-AB2C-01DE30D79932}" type="parTrans" cxnId="{9BE2B7F9-C4C5-448C-A54F-33656E0C9703}">
      <dgm:prSet/>
      <dgm:spPr/>
      <dgm:t>
        <a:bodyPr/>
        <a:lstStyle/>
        <a:p>
          <a:endParaRPr lang="es-AR"/>
        </a:p>
      </dgm:t>
    </dgm:pt>
    <dgm:pt modelId="{CF9D24F5-946D-4D10-A47B-ADF5FEC4119C}" type="sibTrans" cxnId="{9BE2B7F9-C4C5-448C-A54F-33656E0C9703}">
      <dgm:prSet/>
      <dgm:spPr/>
      <dgm:t>
        <a:bodyPr/>
        <a:lstStyle/>
        <a:p>
          <a:endParaRPr lang="es-AR"/>
        </a:p>
      </dgm:t>
    </dgm:pt>
    <dgm:pt modelId="{AEF56C0F-3BA6-449C-A222-F94E362AFF7B}">
      <dgm:prSet phldrT="[Texto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Lectura Científica.</a:t>
          </a:r>
          <a:endParaRPr lang="es-A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57641-1086-47B2-9314-801051929F03}" type="parTrans" cxnId="{4F5CC368-51EA-448E-8057-0FF4B9ACA742}">
      <dgm:prSet/>
      <dgm:spPr/>
      <dgm:t>
        <a:bodyPr/>
        <a:lstStyle/>
        <a:p>
          <a:endParaRPr lang="es-AR"/>
        </a:p>
      </dgm:t>
    </dgm:pt>
    <dgm:pt modelId="{06B9A848-C75E-4615-8CF5-4778AB160BFA}" type="sibTrans" cxnId="{4F5CC368-51EA-448E-8057-0FF4B9ACA742}">
      <dgm:prSet/>
      <dgm:spPr/>
      <dgm:t>
        <a:bodyPr/>
        <a:lstStyle/>
        <a:p>
          <a:endParaRPr lang="es-AR"/>
        </a:p>
      </dgm:t>
    </dgm:pt>
    <dgm:pt modelId="{A260C41A-40A1-4837-86C0-CE1B3D3E3371}">
      <dgm:prSet phldrT="[Texto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Escritura científica.</a:t>
          </a:r>
          <a:endParaRPr lang="es-A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F69DAB-FE3A-40B5-8B2D-93601FAED353}" type="parTrans" cxnId="{6385FD5E-D955-4A4F-9894-5EBCDF3A79E4}">
      <dgm:prSet/>
      <dgm:spPr/>
      <dgm:t>
        <a:bodyPr/>
        <a:lstStyle/>
        <a:p>
          <a:endParaRPr lang="es-AR"/>
        </a:p>
      </dgm:t>
    </dgm:pt>
    <dgm:pt modelId="{CD7AFE32-0AAD-44E3-8BF5-D877808CD337}" type="sibTrans" cxnId="{6385FD5E-D955-4A4F-9894-5EBCDF3A79E4}">
      <dgm:prSet/>
      <dgm:spPr/>
      <dgm:t>
        <a:bodyPr/>
        <a:lstStyle/>
        <a:p>
          <a:endParaRPr lang="es-AR"/>
        </a:p>
      </dgm:t>
    </dgm:pt>
    <dgm:pt modelId="{7D49CDBB-B67B-4EC2-9E73-89F571C7A0BD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Familiarizarse con las revistas destacadas en la temática del proyecto.</a:t>
          </a:r>
          <a:endParaRPr lang="es-A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FCF23-63A2-4AE2-A694-FE809B833748}" type="parTrans" cxnId="{04707268-77C7-4D89-8025-4ED8C7C4EB2B}">
      <dgm:prSet/>
      <dgm:spPr/>
      <dgm:t>
        <a:bodyPr/>
        <a:lstStyle/>
        <a:p>
          <a:endParaRPr lang="es-AR"/>
        </a:p>
      </dgm:t>
    </dgm:pt>
    <dgm:pt modelId="{B01C70B0-58B1-4112-B7EB-7B8E952AFF9B}" type="sibTrans" cxnId="{04707268-77C7-4D89-8025-4ED8C7C4EB2B}">
      <dgm:prSet/>
      <dgm:spPr/>
      <dgm:t>
        <a:bodyPr/>
        <a:lstStyle/>
        <a:p>
          <a:endParaRPr lang="es-AR"/>
        </a:p>
      </dgm:t>
    </dgm:pt>
    <dgm:pt modelId="{375A2B9F-74F8-4468-8BA5-DCB6340E3C28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Fichas bibliográficas.</a:t>
          </a:r>
          <a:endParaRPr lang="es-A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D115C-EF55-41AA-BBE5-706F013F992D}" type="parTrans" cxnId="{12E896E2-2A6D-4E7F-BA6A-D6BD0733BBD7}">
      <dgm:prSet/>
      <dgm:spPr/>
      <dgm:t>
        <a:bodyPr/>
        <a:lstStyle/>
        <a:p>
          <a:endParaRPr lang="es-AR"/>
        </a:p>
      </dgm:t>
    </dgm:pt>
    <dgm:pt modelId="{F6037513-5F9B-41DB-B6BD-B6D51009FE28}" type="sibTrans" cxnId="{12E896E2-2A6D-4E7F-BA6A-D6BD0733BBD7}">
      <dgm:prSet/>
      <dgm:spPr/>
      <dgm:t>
        <a:bodyPr/>
        <a:lstStyle/>
        <a:p>
          <a:endParaRPr lang="es-AR"/>
        </a:p>
      </dgm:t>
    </dgm:pt>
    <dgm:pt modelId="{9CE4E8CD-004A-4B02-B823-C8B1AE8BF9DB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Elaboración de una </a:t>
          </a:r>
          <a:r>
            <a:rPr lang="es-E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reseña</a:t>
          </a:r>
          <a:r>
            <a:rPr lang="es-E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A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669C3-6A5F-4AC3-B55E-1E6D9ED2BA84}" type="parTrans" cxnId="{77994D96-D012-4336-B2EF-2E76ECD9A5DA}">
      <dgm:prSet/>
      <dgm:spPr/>
      <dgm:t>
        <a:bodyPr/>
        <a:lstStyle/>
        <a:p>
          <a:endParaRPr lang="es-AR"/>
        </a:p>
      </dgm:t>
    </dgm:pt>
    <dgm:pt modelId="{24575FA4-3262-4B4A-93F4-B8D26DC44F6F}" type="sibTrans" cxnId="{77994D96-D012-4336-B2EF-2E76ECD9A5DA}">
      <dgm:prSet/>
      <dgm:spPr/>
      <dgm:t>
        <a:bodyPr/>
        <a:lstStyle/>
        <a:p>
          <a:endParaRPr lang="es-AR"/>
        </a:p>
      </dgm:t>
    </dgm:pt>
    <dgm:pt modelId="{916D99EC-3F72-4B82-937E-F07230065BCF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Selección de una revista para enviar la reseña. </a:t>
          </a:r>
          <a:endParaRPr lang="es-A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585CAA-BAEA-43F3-B7B8-104D37EE5E25}" type="parTrans" cxnId="{B98F1FDD-A385-4D7B-877C-3D93BC51B85B}">
      <dgm:prSet/>
      <dgm:spPr/>
      <dgm:t>
        <a:bodyPr/>
        <a:lstStyle/>
        <a:p>
          <a:endParaRPr lang="es-AR"/>
        </a:p>
      </dgm:t>
    </dgm:pt>
    <dgm:pt modelId="{EFE3BD15-8BA6-4AE5-B7A4-447325F46D63}" type="sibTrans" cxnId="{B98F1FDD-A385-4D7B-877C-3D93BC51B85B}">
      <dgm:prSet/>
      <dgm:spPr/>
      <dgm:t>
        <a:bodyPr/>
        <a:lstStyle/>
        <a:p>
          <a:endParaRPr lang="es-AR"/>
        </a:p>
      </dgm:t>
    </dgm:pt>
    <dgm:pt modelId="{1A039258-C794-4458-A4A9-2080A05D81E7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Participación en </a:t>
          </a:r>
          <a:r>
            <a:rPr lang="es-E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Congresos.</a:t>
          </a:r>
          <a:endParaRPr lang="es-AR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22660-A233-45EE-B2D0-986246565041}" type="parTrans" cxnId="{078BAB95-556A-4CDB-9E3E-7FE78B02988E}">
      <dgm:prSet/>
      <dgm:spPr/>
      <dgm:t>
        <a:bodyPr/>
        <a:lstStyle/>
        <a:p>
          <a:endParaRPr lang="es-AR"/>
        </a:p>
      </dgm:t>
    </dgm:pt>
    <dgm:pt modelId="{940CB95D-754A-4CA9-8F6F-63B06D37BEBB}" type="sibTrans" cxnId="{078BAB95-556A-4CDB-9E3E-7FE78B02988E}">
      <dgm:prSet/>
      <dgm:spPr/>
      <dgm:t>
        <a:bodyPr/>
        <a:lstStyle/>
        <a:p>
          <a:endParaRPr lang="es-AR"/>
        </a:p>
      </dgm:t>
    </dgm:pt>
    <dgm:pt modelId="{E092DBE2-3308-4210-9CCB-5954F8F8C21A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E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Actualización del </a:t>
          </a:r>
          <a:r>
            <a:rPr lang="es-E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SIGEVA-UNLAM.</a:t>
          </a:r>
          <a:endParaRPr lang="es-A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014DF0-0A33-4A31-A3CC-954A02634E92}" type="parTrans" cxnId="{577CA7FC-8A8C-4AD5-A213-2A2FB3DEAB53}">
      <dgm:prSet/>
      <dgm:spPr/>
      <dgm:t>
        <a:bodyPr/>
        <a:lstStyle/>
        <a:p>
          <a:endParaRPr lang="es-AR"/>
        </a:p>
      </dgm:t>
    </dgm:pt>
    <dgm:pt modelId="{032918F5-3387-4BFC-9E62-C6D59360F998}" type="sibTrans" cxnId="{577CA7FC-8A8C-4AD5-A213-2A2FB3DEAB53}">
      <dgm:prSet/>
      <dgm:spPr/>
      <dgm:t>
        <a:bodyPr/>
        <a:lstStyle/>
        <a:p>
          <a:endParaRPr lang="es-AR"/>
        </a:p>
      </dgm:t>
    </dgm:pt>
    <dgm:pt modelId="{8C1F0BA9-36D4-4B13-B6A8-C70F3CA0A2D8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Relevamiento bibliográfico disciplinar.</a:t>
          </a:r>
          <a:endParaRPr lang="es-A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EF2F1A-A7FC-4B31-9E74-A13F92C9549F}" type="parTrans" cxnId="{177C495F-DF00-4701-9F37-8139812CF3AE}">
      <dgm:prSet/>
      <dgm:spPr/>
      <dgm:t>
        <a:bodyPr/>
        <a:lstStyle/>
        <a:p>
          <a:endParaRPr lang="es-AR"/>
        </a:p>
      </dgm:t>
    </dgm:pt>
    <dgm:pt modelId="{24ADBA3E-69B4-4A24-9159-CAE917C8FA73}" type="sibTrans" cxnId="{177C495F-DF00-4701-9F37-8139812CF3AE}">
      <dgm:prSet/>
      <dgm:spPr/>
      <dgm:t>
        <a:bodyPr/>
        <a:lstStyle/>
        <a:p>
          <a:endParaRPr lang="es-AR"/>
        </a:p>
      </dgm:t>
    </dgm:pt>
    <dgm:pt modelId="{C72A6658-1E61-4A95-BE9C-610BF67A170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Exposiciones comentando avances en encuentros del equipo de investigación.</a:t>
          </a:r>
          <a:endParaRPr lang="es-A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CD027B-D638-41E1-8D3D-CE5B5991ED9B}" type="parTrans" cxnId="{4DC8849E-1853-4CEE-8F00-4046A6156C2C}">
      <dgm:prSet/>
      <dgm:spPr/>
      <dgm:t>
        <a:bodyPr/>
        <a:lstStyle/>
        <a:p>
          <a:endParaRPr lang="es-AR"/>
        </a:p>
      </dgm:t>
    </dgm:pt>
    <dgm:pt modelId="{C5900B9E-9565-43BF-9814-A87D5D3B6675}" type="sibTrans" cxnId="{4DC8849E-1853-4CEE-8F00-4046A6156C2C}">
      <dgm:prSet/>
      <dgm:spPr/>
      <dgm:t>
        <a:bodyPr/>
        <a:lstStyle/>
        <a:p>
          <a:endParaRPr lang="es-AR"/>
        </a:p>
      </dgm:t>
    </dgm:pt>
    <dgm:pt modelId="{A93C905C-BF1E-454D-9A08-83FA90E9A34B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Observación en campo/laboratorio.</a:t>
          </a:r>
          <a:endParaRPr lang="es-AR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6E6BA-ECF3-4FC9-8782-758307BBA0AF}" type="parTrans" cxnId="{36C457F6-EA00-473C-A58D-94060F4DC70B}">
      <dgm:prSet/>
      <dgm:spPr/>
      <dgm:t>
        <a:bodyPr/>
        <a:lstStyle/>
        <a:p>
          <a:endParaRPr lang="es-AR"/>
        </a:p>
      </dgm:t>
    </dgm:pt>
    <dgm:pt modelId="{41A3CF0D-532B-42F5-80DE-DC53F87CE3DA}" type="sibTrans" cxnId="{36C457F6-EA00-473C-A58D-94060F4DC70B}">
      <dgm:prSet/>
      <dgm:spPr/>
      <dgm:t>
        <a:bodyPr/>
        <a:lstStyle/>
        <a:p>
          <a:endParaRPr lang="es-AR"/>
        </a:p>
      </dgm:t>
    </dgm:pt>
    <dgm:pt modelId="{FFF8393D-8A48-4C50-B593-F23175752E7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/>
          <a:r>
            <a:rPr lang="es-E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Participar de encuestas y/o entrevistas.</a:t>
          </a:r>
          <a:endParaRPr lang="es-AR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9BAFA-1170-43E5-80D7-121DA2970EEB}" type="parTrans" cxnId="{D9B5170F-1AAC-497E-ABFA-8F8060494F46}">
      <dgm:prSet/>
      <dgm:spPr/>
      <dgm:t>
        <a:bodyPr/>
        <a:lstStyle/>
        <a:p>
          <a:endParaRPr lang="es-AR"/>
        </a:p>
      </dgm:t>
    </dgm:pt>
    <dgm:pt modelId="{15AB90CF-5574-4EDD-9FFF-17E1340E9160}" type="sibTrans" cxnId="{D9B5170F-1AAC-497E-ABFA-8F8060494F46}">
      <dgm:prSet/>
      <dgm:spPr/>
      <dgm:t>
        <a:bodyPr/>
        <a:lstStyle/>
        <a:p>
          <a:endParaRPr lang="es-AR"/>
        </a:p>
      </dgm:t>
    </dgm:pt>
    <dgm:pt modelId="{82820523-D833-4512-83E2-E2C749D447B6}" type="pres">
      <dgm:prSet presAssocID="{B5E10D65-E3C4-41A7-BD3E-E2C6F049645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61AFBD9-13AF-4D23-9983-F1624E26B99D}" type="pres">
      <dgm:prSet presAssocID="{B5E10D65-E3C4-41A7-BD3E-E2C6F0496455}" presName="children" presStyleCnt="0"/>
      <dgm:spPr/>
    </dgm:pt>
    <dgm:pt modelId="{49B1F9E3-0418-4D65-97E1-AC0A6B7E281B}" type="pres">
      <dgm:prSet presAssocID="{B5E10D65-E3C4-41A7-BD3E-E2C6F0496455}" presName="child1group" presStyleCnt="0"/>
      <dgm:spPr/>
    </dgm:pt>
    <dgm:pt modelId="{495DD75C-8239-458F-9467-54B3947E43B0}" type="pres">
      <dgm:prSet presAssocID="{B5E10D65-E3C4-41A7-BD3E-E2C6F0496455}" presName="child1" presStyleLbl="bgAcc1" presStyleIdx="0" presStyleCnt="4" custScaleX="132194" custLinFactNeighborX="-9584" custLinFactNeighborY="-4698"/>
      <dgm:spPr/>
    </dgm:pt>
    <dgm:pt modelId="{52395B5C-21CE-4EBD-A877-C174A8A1AEE2}" type="pres">
      <dgm:prSet presAssocID="{B5E10D65-E3C4-41A7-BD3E-E2C6F0496455}" presName="child1Text" presStyleLbl="bgAcc1" presStyleIdx="0" presStyleCnt="4">
        <dgm:presLayoutVars>
          <dgm:bulletEnabled val="1"/>
        </dgm:presLayoutVars>
      </dgm:prSet>
      <dgm:spPr/>
    </dgm:pt>
    <dgm:pt modelId="{94B234DE-55A1-4C79-94F4-573C4BE73DD8}" type="pres">
      <dgm:prSet presAssocID="{B5E10D65-E3C4-41A7-BD3E-E2C6F0496455}" presName="child2group" presStyleCnt="0"/>
      <dgm:spPr/>
    </dgm:pt>
    <dgm:pt modelId="{3CB062AE-846D-4EA3-8BB4-EAF2A020B6C6}" type="pres">
      <dgm:prSet presAssocID="{B5E10D65-E3C4-41A7-BD3E-E2C6F0496455}" presName="child2" presStyleLbl="bgAcc1" presStyleIdx="1" presStyleCnt="4" custScaleX="135367" custScaleY="122265" custLinFactNeighborX="9297" custLinFactNeighborY="9780"/>
      <dgm:spPr/>
    </dgm:pt>
    <dgm:pt modelId="{693883E9-7761-460D-B18C-F9F193D1CCBC}" type="pres">
      <dgm:prSet presAssocID="{B5E10D65-E3C4-41A7-BD3E-E2C6F0496455}" presName="child2Text" presStyleLbl="bgAcc1" presStyleIdx="1" presStyleCnt="4">
        <dgm:presLayoutVars>
          <dgm:bulletEnabled val="1"/>
        </dgm:presLayoutVars>
      </dgm:prSet>
      <dgm:spPr/>
    </dgm:pt>
    <dgm:pt modelId="{43945ECD-DBF6-47B1-96DA-03FBAACACC3F}" type="pres">
      <dgm:prSet presAssocID="{B5E10D65-E3C4-41A7-BD3E-E2C6F0496455}" presName="child3group" presStyleCnt="0"/>
      <dgm:spPr/>
    </dgm:pt>
    <dgm:pt modelId="{A0DA7B8C-5124-4237-99B5-DAAB26439B98}" type="pres">
      <dgm:prSet presAssocID="{B5E10D65-E3C4-41A7-BD3E-E2C6F0496455}" presName="child3" presStyleLbl="bgAcc1" presStyleIdx="2" presStyleCnt="4" custScaleX="142565" custScaleY="142317" custLinFactNeighborX="12852" custLinFactNeighborY="-9073"/>
      <dgm:spPr/>
    </dgm:pt>
    <dgm:pt modelId="{A5D29B4C-3DFC-4BD1-9C97-1671FF75855F}" type="pres">
      <dgm:prSet presAssocID="{B5E10D65-E3C4-41A7-BD3E-E2C6F0496455}" presName="child3Text" presStyleLbl="bgAcc1" presStyleIdx="2" presStyleCnt="4">
        <dgm:presLayoutVars>
          <dgm:bulletEnabled val="1"/>
        </dgm:presLayoutVars>
      </dgm:prSet>
      <dgm:spPr/>
    </dgm:pt>
    <dgm:pt modelId="{DB235021-E5F6-4F33-81F6-38941C2D0C85}" type="pres">
      <dgm:prSet presAssocID="{B5E10D65-E3C4-41A7-BD3E-E2C6F0496455}" presName="child4group" presStyleCnt="0"/>
      <dgm:spPr/>
    </dgm:pt>
    <dgm:pt modelId="{F994BE75-8027-446A-991B-402F5CCD9DC0}" type="pres">
      <dgm:prSet presAssocID="{B5E10D65-E3C4-41A7-BD3E-E2C6F0496455}" presName="child4" presStyleLbl="bgAcc1" presStyleIdx="3" presStyleCnt="4" custScaleX="154294" custScaleY="149658" custLinFactNeighborX="-5322" custLinFactNeighborY="-11936"/>
      <dgm:spPr/>
    </dgm:pt>
    <dgm:pt modelId="{D8C20F1C-8834-4ED6-BEBF-19703B47DCA2}" type="pres">
      <dgm:prSet presAssocID="{B5E10D65-E3C4-41A7-BD3E-E2C6F0496455}" presName="child4Text" presStyleLbl="bgAcc1" presStyleIdx="3" presStyleCnt="4">
        <dgm:presLayoutVars>
          <dgm:bulletEnabled val="1"/>
        </dgm:presLayoutVars>
      </dgm:prSet>
      <dgm:spPr/>
    </dgm:pt>
    <dgm:pt modelId="{2BA29339-BDB3-4BA2-8273-A43727282435}" type="pres">
      <dgm:prSet presAssocID="{B5E10D65-E3C4-41A7-BD3E-E2C6F0496455}" presName="childPlaceholder" presStyleCnt="0"/>
      <dgm:spPr/>
    </dgm:pt>
    <dgm:pt modelId="{27C5291E-5C36-4BD2-9DC9-94F4953A6464}" type="pres">
      <dgm:prSet presAssocID="{B5E10D65-E3C4-41A7-BD3E-E2C6F0496455}" presName="circle" presStyleCnt="0"/>
      <dgm:spPr/>
    </dgm:pt>
    <dgm:pt modelId="{B785C100-0794-410F-B9AA-512CF2FDC8FD}" type="pres">
      <dgm:prSet presAssocID="{B5E10D65-E3C4-41A7-BD3E-E2C6F0496455}" presName="quadrant1" presStyleLbl="node1" presStyleIdx="0" presStyleCnt="4" custScaleX="76556" custScaleY="83916" custLinFactNeighborX="16714" custLinFactNeighborY="8357">
        <dgm:presLayoutVars>
          <dgm:chMax val="1"/>
          <dgm:bulletEnabled val="1"/>
        </dgm:presLayoutVars>
      </dgm:prSet>
      <dgm:spPr/>
    </dgm:pt>
    <dgm:pt modelId="{C5323DE1-A5A0-4D32-AFE1-487E19FA7617}" type="pres">
      <dgm:prSet presAssocID="{B5E10D65-E3C4-41A7-BD3E-E2C6F0496455}" presName="quadrant2" presStyleLbl="node1" presStyleIdx="1" presStyleCnt="4" custScaleX="74184" custScaleY="83651" custLinFactNeighborX="-3189" custLinFactNeighborY="7754">
        <dgm:presLayoutVars>
          <dgm:chMax val="1"/>
          <dgm:bulletEnabled val="1"/>
        </dgm:presLayoutVars>
      </dgm:prSet>
      <dgm:spPr/>
    </dgm:pt>
    <dgm:pt modelId="{3833F12F-D681-4C5A-946F-9E348AD1473E}" type="pres">
      <dgm:prSet presAssocID="{B5E10D65-E3C4-41A7-BD3E-E2C6F0496455}" presName="quadrant3" presStyleLbl="node1" presStyleIdx="2" presStyleCnt="4" custScaleX="76289" custScaleY="74484" custLinFactNeighborX="-3189" custLinFactNeighborY="-12680">
        <dgm:presLayoutVars>
          <dgm:chMax val="1"/>
          <dgm:bulletEnabled val="1"/>
        </dgm:presLayoutVars>
      </dgm:prSet>
      <dgm:spPr/>
    </dgm:pt>
    <dgm:pt modelId="{2D03076F-8C47-4C83-9658-8C0CDAF758B9}" type="pres">
      <dgm:prSet presAssocID="{B5E10D65-E3C4-41A7-BD3E-E2C6F0496455}" presName="quadrant4" presStyleLbl="node1" presStyleIdx="3" presStyleCnt="4" custScaleX="78414" custScaleY="72437" custLinFactNeighborX="17643" custLinFactNeighborY="-11717">
        <dgm:presLayoutVars>
          <dgm:chMax val="1"/>
          <dgm:bulletEnabled val="1"/>
        </dgm:presLayoutVars>
      </dgm:prSet>
      <dgm:spPr/>
    </dgm:pt>
    <dgm:pt modelId="{8D0EE115-2AC0-4F76-BECC-9F19AFEE04EB}" type="pres">
      <dgm:prSet presAssocID="{B5E10D65-E3C4-41A7-BD3E-E2C6F0496455}" presName="quadrantPlaceholder" presStyleCnt="0"/>
      <dgm:spPr/>
    </dgm:pt>
    <dgm:pt modelId="{ABBC71D0-A73B-4ABF-A4DA-35CE0875FFF1}" type="pres">
      <dgm:prSet presAssocID="{B5E10D65-E3C4-41A7-BD3E-E2C6F0496455}" presName="center1" presStyleLbl="fgShp" presStyleIdx="0" presStyleCnt="2" custLinFactNeighborX="21515" custLinFactNeighborY="-6097"/>
      <dgm:spPr/>
    </dgm:pt>
    <dgm:pt modelId="{66218905-8A91-404D-B3E7-C89D454FF786}" type="pres">
      <dgm:prSet presAssocID="{B5E10D65-E3C4-41A7-BD3E-E2C6F0496455}" presName="center2" presStyleLbl="fgShp" presStyleIdx="1" presStyleCnt="2" custLinFactNeighborX="24205" custLinFactNeighborY="-1201"/>
      <dgm:spPr/>
    </dgm:pt>
  </dgm:ptLst>
  <dgm:cxnLst>
    <dgm:cxn modelId="{79618B01-05DA-4748-A2AC-3AC75B1DA07A}" type="presOf" srcId="{A80BE86A-F698-45CC-AB35-D7BC0721FDD1}" destId="{693883E9-7761-460D-B18C-F9F193D1CCBC}" srcOrd="1" destOrd="3" presId="urn:microsoft.com/office/officeart/2005/8/layout/cycle4"/>
    <dgm:cxn modelId="{B8FC4A09-7379-481B-AD4B-2EA045E0E301}" type="presOf" srcId="{6062C71A-0137-4939-BE00-2EB5DC4C8CB6}" destId="{52395B5C-21CE-4EBD-A877-C174A8A1AEE2}" srcOrd="1" destOrd="2" presId="urn:microsoft.com/office/officeart/2005/8/layout/cycle4"/>
    <dgm:cxn modelId="{8246B70A-7D31-4FA0-8428-60F5B969D180}" srcId="{517C80C0-A7A4-4B83-84BE-5F4F2F354997}" destId="{9C1F6ECB-FB84-4B34-A933-ABD840700D13}" srcOrd="1" destOrd="0" parTransId="{4F703161-2AF5-4347-8F76-240CA3FB2402}" sibTransId="{3F356879-AF5A-42DE-83E5-5D1527E1E97D}"/>
    <dgm:cxn modelId="{D9B5170F-1AAC-497E-ABFA-8F8060494F46}" srcId="{BA78CB25-DFF8-4CA1-B8CE-728FF1E43EDC}" destId="{FFF8393D-8A48-4C50-B593-F23175752E79}" srcOrd="4" destOrd="0" parTransId="{0A79BAFA-1170-43E5-80D7-121DA2970EEB}" sibTransId="{15AB90CF-5574-4EDD-9FFF-17E1340E9160}"/>
    <dgm:cxn modelId="{33458611-F55D-426E-9B50-A0486A1BE007}" type="presOf" srcId="{FFF8393D-8A48-4C50-B593-F23175752E79}" destId="{F994BE75-8027-446A-991B-402F5CCD9DC0}" srcOrd="0" destOrd="4" presId="urn:microsoft.com/office/officeart/2005/8/layout/cycle4"/>
    <dgm:cxn modelId="{D5F6E111-AC02-40BC-9F3F-1EFFF9833479}" type="presOf" srcId="{9C1F6ECB-FB84-4B34-A933-ABD840700D13}" destId="{52395B5C-21CE-4EBD-A877-C174A8A1AEE2}" srcOrd="1" destOrd="1" presId="urn:microsoft.com/office/officeart/2005/8/layout/cycle4"/>
    <dgm:cxn modelId="{D7CED514-EC17-4222-8678-1D9AA0D5005D}" type="presOf" srcId="{ACC42CEF-2855-4F8F-A9EF-ADA2CFCF1058}" destId="{495DD75C-8239-458F-9467-54B3947E43B0}" srcOrd="0" destOrd="0" presId="urn:microsoft.com/office/officeart/2005/8/layout/cycle4"/>
    <dgm:cxn modelId="{4CD4D217-5766-4D8A-A500-37B805D04D4A}" type="presOf" srcId="{A93C905C-BF1E-454D-9A08-83FA90E9A34B}" destId="{F994BE75-8027-446A-991B-402F5CCD9DC0}" srcOrd="0" destOrd="3" presId="urn:microsoft.com/office/officeart/2005/8/layout/cycle4"/>
    <dgm:cxn modelId="{97178E1C-6087-4B05-8AF7-042F1E3C941A}" type="presOf" srcId="{9CE4E8CD-004A-4B02-B823-C8B1AE8BF9DB}" destId="{A5D29B4C-3DFC-4BD1-9C97-1671FF75855F}" srcOrd="1" destOrd="3" presId="urn:microsoft.com/office/officeart/2005/8/layout/cycle4"/>
    <dgm:cxn modelId="{A21B351F-1C57-43D9-A922-EA5BDCCFA3A9}" srcId="{BA78CB25-DFF8-4CA1-B8CE-728FF1E43EDC}" destId="{1E516361-D4EE-41F8-8968-AD1C2011F191}" srcOrd="0" destOrd="0" parTransId="{236C4DE6-381B-4335-8B82-98F3B0CA5AE3}" sibTransId="{F62CB60C-C32B-485B-9770-428DB1672EEA}"/>
    <dgm:cxn modelId="{69EFDC20-CE6F-4001-A030-12885C799710}" srcId="{B5E10D65-E3C4-41A7-BD3E-E2C6F0496455}" destId="{BA78CB25-DFF8-4CA1-B8CE-728FF1E43EDC}" srcOrd="3" destOrd="0" parTransId="{23409095-FC0B-403B-B08D-034A062681CC}" sibTransId="{40CA6B0E-62DE-4EE0-98EA-DF12A382D6D4}"/>
    <dgm:cxn modelId="{F1CE5923-BF02-494A-912C-1547C5FA0841}" type="presOf" srcId="{C72A6658-1E61-4A95-BE9C-610BF67A1706}" destId="{D8C20F1C-8834-4ED6-BEBF-19703B47DCA2}" srcOrd="1" destOrd="2" presId="urn:microsoft.com/office/officeart/2005/8/layout/cycle4"/>
    <dgm:cxn modelId="{ACEA1C2A-085E-4A04-9D0E-9749103AA23B}" type="presOf" srcId="{517C80C0-A7A4-4B83-84BE-5F4F2F354997}" destId="{B785C100-0794-410F-B9AA-512CF2FDC8FD}" srcOrd="0" destOrd="0" presId="urn:microsoft.com/office/officeart/2005/8/layout/cycle4"/>
    <dgm:cxn modelId="{6E719531-F9CB-4C29-BE8D-D61C68E8998B}" type="presOf" srcId="{AEF56C0F-3BA6-449C-A222-F94E362AFF7B}" destId="{693883E9-7761-460D-B18C-F9F193D1CCBC}" srcOrd="1" destOrd="0" presId="urn:microsoft.com/office/officeart/2005/8/layout/cycle4"/>
    <dgm:cxn modelId="{001A0D33-B452-4163-BEC7-D31543BE4BAA}" type="presOf" srcId="{AEF56C0F-3BA6-449C-A222-F94E362AFF7B}" destId="{3CB062AE-846D-4EA3-8BB4-EAF2A020B6C6}" srcOrd="0" destOrd="0" presId="urn:microsoft.com/office/officeart/2005/8/layout/cycle4"/>
    <dgm:cxn modelId="{4C72483F-1739-40AB-A14A-51F08FB9444C}" type="presOf" srcId="{8C1F0BA9-36D4-4B13-B6A8-C70F3CA0A2D8}" destId="{D8C20F1C-8834-4ED6-BEBF-19703B47DCA2}" srcOrd="1" destOrd="1" presId="urn:microsoft.com/office/officeart/2005/8/layout/cycle4"/>
    <dgm:cxn modelId="{CEFF165B-936D-405F-9C4E-6DC41537FEF6}" type="presOf" srcId="{ACC42CEF-2855-4F8F-A9EF-ADA2CFCF1058}" destId="{52395B5C-21CE-4EBD-A877-C174A8A1AEE2}" srcOrd="1" destOrd="0" presId="urn:microsoft.com/office/officeart/2005/8/layout/cycle4"/>
    <dgm:cxn modelId="{0AA9FA5D-61EA-4DB6-80BB-F2FDF5F8B696}" type="presOf" srcId="{6062C71A-0137-4939-BE00-2EB5DC4C8CB6}" destId="{495DD75C-8239-458F-9467-54B3947E43B0}" srcOrd="0" destOrd="2" presId="urn:microsoft.com/office/officeart/2005/8/layout/cycle4"/>
    <dgm:cxn modelId="{6385FD5E-D955-4A4F-9894-5EBCDF3A79E4}" srcId="{1E4869A0-5303-452E-8DA3-AA10994DA32B}" destId="{A260C41A-40A1-4837-86C0-CE1B3D3E3371}" srcOrd="1" destOrd="0" parTransId="{B0F69DAB-FE3A-40B5-8B2D-93601FAED353}" sibTransId="{CD7AFE32-0AAD-44E3-8BF5-D877808CD337}"/>
    <dgm:cxn modelId="{177C495F-DF00-4701-9F37-8139812CF3AE}" srcId="{BA78CB25-DFF8-4CA1-B8CE-728FF1E43EDC}" destId="{8C1F0BA9-36D4-4B13-B6A8-C70F3CA0A2D8}" srcOrd="1" destOrd="0" parTransId="{8AEF2F1A-A7FC-4B31-9E74-A13F92C9549F}" sibTransId="{24ADBA3E-69B4-4A24-9159-CAE917C8FA73}"/>
    <dgm:cxn modelId="{B5336F60-71D9-4796-BD5F-1D1523CBDE9A}" srcId="{2AE937D0-AE29-493D-9F3E-CCBE23F9E0C1}" destId="{218BDC28-FB93-49D5-85B7-07242A7A3085}" srcOrd="0" destOrd="0" parTransId="{1674D19C-3865-4C5B-BAA5-F8E67A0A5815}" sibTransId="{81CD17BA-FD3E-4557-9757-B3283DDC5F74}"/>
    <dgm:cxn modelId="{8F89E464-1796-4442-834B-6B842337425F}" type="presOf" srcId="{1E516361-D4EE-41F8-8968-AD1C2011F191}" destId="{F994BE75-8027-446A-991B-402F5CCD9DC0}" srcOrd="0" destOrd="0" presId="urn:microsoft.com/office/officeart/2005/8/layout/cycle4"/>
    <dgm:cxn modelId="{2735F745-ADB8-4E7F-87A7-E2CD37F6AA05}" type="presOf" srcId="{7D49CDBB-B67B-4EC2-9E73-89F571C7A0BD}" destId="{A5D29B4C-3DFC-4BD1-9C97-1671FF75855F}" srcOrd="1" destOrd="1" presId="urn:microsoft.com/office/officeart/2005/8/layout/cycle4"/>
    <dgm:cxn modelId="{04707268-77C7-4D89-8025-4ED8C7C4EB2B}" srcId="{2AE937D0-AE29-493D-9F3E-CCBE23F9E0C1}" destId="{7D49CDBB-B67B-4EC2-9E73-89F571C7A0BD}" srcOrd="1" destOrd="0" parTransId="{8B6FCF23-63A2-4AE2-A694-FE809B833748}" sibTransId="{B01C70B0-58B1-4112-B7EB-7B8E952AFF9B}"/>
    <dgm:cxn modelId="{4F5CC368-51EA-448E-8057-0FF4B9ACA742}" srcId="{1E4869A0-5303-452E-8DA3-AA10994DA32B}" destId="{AEF56C0F-3BA6-449C-A222-F94E362AFF7B}" srcOrd="0" destOrd="0" parTransId="{4D657641-1086-47B2-9314-801051929F03}" sibTransId="{06B9A848-C75E-4615-8CF5-4778AB160BFA}"/>
    <dgm:cxn modelId="{E9EC854A-1C9C-4253-8E9E-194585DE68D8}" type="presOf" srcId="{A260C41A-40A1-4837-86C0-CE1B3D3E3371}" destId="{3CB062AE-846D-4EA3-8BB4-EAF2A020B6C6}" srcOrd="0" destOrd="1" presId="urn:microsoft.com/office/officeart/2005/8/layout/cycle4"/>
    <dgm:cxn modelId="{2323854C-29F1-4358-A08C-F78384D11A65}" type="presOf" srcId="{1A039258-C794-4458-A4A9-2080A05D81E7}" destId="{A5D29B4C-3DFC-4BD1-9C97-1671FF75855F}" srcOrd="1" destOrd="5" presId="urn:microsoft.com/office/officeart/2005/8/layout/cycle4"/>
    <dgm:cxn modelId="{EB2BAD6C-3D4D-4DF7-A2E9-6B2B9C9D0759}" type="presOf" srcId="{1A039258-C794-4458-A4A9-2080A05D81E7}" destId="{A0DA7B8C-5124-4237-99B5-DAAB26439B98}" srcOrd="0" destOrd="5" presId="urn:microsoft.com/office/officeart/2005/8/layout/cycle4"/>
    <dgm:cxn modelId="{28B42F4D-A500-4E0C-AA2E-07B595BB5F15}" type="presOf" srcId="{8C1F0BA9-36D4-4B13-B6A8-C70F3CA0A2D8}" destId="{F994BE75-8027-446A-991B-402F5CCD9DC0}" srcOrd="0" destOrd="1" presId="urn:microsoft.com/office/officeart/2005/8/layout/cycle4"/>
    <dgm:cxn modelId="{AC104C6D-6003-4C30-B8DD-74A00843A282}" srcId="{1E4869A0-5303-452E-8DA3-AA10994DA32B}" destId="{A80BE86A-F698-45CC-AB35-D7BC0721FDD1}" srcOrd="3" destOrd="0" parTransId="{15794189-0001-421C-8FD3-81EC35C524BF}" sibTransId="{5EF40FA9-19DC-4E24-8A48-CF8354B7CCE4}"/>
    <dgm:cxn modelId="{0C83AC70-C9E7-4C84-8687-4ABFC7F1DCFB}" type="presOf" srcId="{44795EAF-C630-4033-B343-18CFDBEA31C7}" destId="{693883E9-7761-460D-B18C-F9F193D1CCBC}" srcOrd="1" destOrd="2" presId="urn:microsoft.com/office/officeart/2005/8/layout/cycle4"/>
    <dgm:cxn modelId="{92F89D74-0F60-4A34-A714-147AB11B8971}" type="presOf" srcId="{A9DFF066-4ABC-4A3D-A223-80C2A5B09B71}" destId="{A5D29B4C-3DFC-4BD1-9C97-1671FF75855F}" srcOrd="1" destOrd="7" presId="urn:microsoft.com/office/officeart/2005/8/layout/cycle4"/>
    <dgm:cxn modelId="{E0C0E956-708A-4BBF-9DE3-6AE2AF4F3DE7}" type="presOf" srcId="{C72A6658-1E61-4A95-BE9C-610BF67A1706}" destId="{F994BE75-8027-446A-991B-402F5CCD9DC0}" srcOrd="0" destOrd="2" presId="urn:microsoft.com/office/officeart/2005/8/layout/cycle4"/>
    <dgm:cxn modelId="{15381177-787A-4298-890E-A1AFE4F1AFE6}" type="presOf" srcId="{375A2B9F-74F8-4468-8BA5-DCB6340E3C28}" destId="{A0DA7B8C-5124-4237-99B5-DAAB26439B98}" srcOrd="0" destOrd="2" presId="urn:microsoft.com/office/officeart/2005/8/layout/cycle4"/>
    <dgm:cxn modelId="{6EE48577-A99F-4FE6-B7BB-D4DDD5B648C1}" type="presOf" srcId="{9C1F6ECB-FB84-4B34-A933-ABD840700D13}" destId="{495DD75C-8239-458F-9467-54B3947E43B0}" srcOrd="0" destOrd="1" presId="urn:microsoft.com/office/officeart/2005/8/layout/cycle4"/>
    <dgm:cxn modelId="{F847617C-A9E3-47F9-8E8B-CC4538E59583}" srcId="{1E4869A0-5303-452E-8DA3-AA10994DA32B}" destId="{44795EAF-C630-4033-B343-18CFDBEA31C7}" srcOrd="2" destOrd="0" parTransId="{49657C4C-83FF-4D07-A9B5-A7F6BFEC58FA}" sibTransId="{21954125-9122-4E83-9BDB-7A2CEA4541C6}"/>
    <dgm:cxn modelId="{CEE40483-86EB-49BF-BC4B-263E003FEB3A}" type="presOf" srcId="{2AE937D0-AE29-493D-9F3E-CCBE23F9E0C1}" destId="{3833F12F-D681-4C5A-946F-9E348AD1473E}" srcOrd="0" destOrd="0" presId="urn:microsoft.com/office/officeart/2005/8/layout/cycle4"/>
    <dgm:cxn modelId="{36F3FC83-455C-4C5C-BA42-75807A765B19}" srcId="{B5E10D65-E3C4-41A7-BD3E-E2C6F0496455}" destId="{1E4869A0-5303-452E-8DA3-AA10994DA32B}" srcOrd="1" destOrd="0" parTransId="{8718F5AF-1DD9-4723-AE2F-FA7045CA07BC}" sibTransId="{F90A650B-9677-4987-A3CE-343396E4610E}"/>
    <dgm:cxn modelId="{A1620890-57CE-4983-84E9-0704D14676E6}" type="presOf" srcId="{44795EAF-C630-4033-B343-18CFDBEA31C7}" destId="{3CB062AE-846D-4EA3-8BB4-EAF2A020B6C6}" srcOrd="0" destOrd="2" presId="urn:microsoft.com/office/officeart/2005/8/layout/cycle4"/>
    <dgm:cxn modelId="{6E1EC692-230E-45B4-9B9B-165EAEA0CA91}" type="presOf" srcId="{7D49CDBB-B67B-4EC2-9E73-89F571C7A0BD}" destId="{A0DA7B8C-5124-4237-99B5-DAAB26439B98}" srcOrd="0" destOrd="1" presId="urn:microsoft.com/office/officeart/2005/8/layout/cycle4"/>
    <dgm:cxn modelId="{D328F192-1A0B-4AD2-BC1B-71EB09FFC198}" type="presOf" srcId="{218BDC28-FB93-49D5-85B7-07242A7A3085}" destId="{A5D29B4C-3DFC-4BD1-9C97-1671FF75855F}" srcOrd="1" destOrd="0" presId="urn:microsoft.com/office/officeart/2005/8/layout/cycle4"/>
    <dgm:cxn modelId="{A1BC7095-E3D4-4D4F-97BD-D902B404F1F2}" type="presOf" srcId="{916D99EC-3F72-4B82-937E-F07230065BCF}" destId="{A5D29B4C-3DFC-4BD1-9C97-1671FF75855F}" srcOrd="1" destOrd="4" presId="urn:microsoft.com/office/officeart/2005/8/layout/cycle4"/>
    <dgm:cxn modelId="{078BAB95-556A-4CDB-9E3E-7FE78B02988E}" srcId="{2AE937D0-AE29-493D-9F3E-CCBE23F9E0C1}" destId="{1A039258-C794-4458-A4A9-2080A05D81E7}" srcOrd="5" destOrd="0" parTransId="{22A22660-A233-45EE-B2D0-986246565041}" sibTransId="{940CB95D-754A-4CA9-8F6F-63B06D37BEBB}"/>
    <dgm:cxn modelId="{77994D96-D012-4336-B2EF-2E76ECD9A5DA}" srcId="{2AE937D0-AE29-493D-9F3E-CCBE23F9E0C1}" destId="{9CE4E8CD-004A-4B02-B823-C8B1AE8BF9DB}" srcOrd="3" destOrd="0" parTransId="{939669C3-6A5F-4AC3-B55E-1E6D9ED2BA84}" sibTransId="{24575FA4-3262-4B4A-93F4-B8D26DC44F6F}"/>
    <dgm:cxn modelId="{577C159A-75A7-442F-99DD-02A29A80883C}" type="presOf" srcId="{9CE4E8CD-004A-4B02-B823-C8B1AE8BF9DB}" destId="{A0DA7B8C-5124-4237-99B5-DAAB26439B98}" srcOrd="0" destOrd="3" presId="urn:microsoft.com/office/officeart/2005/8/layout/cycle4"/>
    <dgm:cxn modelId="{4DC8849E-1853-4CEE-8F00-4046A6156C2C}" srcId="{BA78CB25-DFF8-4CA1-B8CE-728FF1E43EDC}" destId="{C72A6658-1E61-4A95-BE9C-610BF67A1706}" srcOrd="2" destOrd="0" parTransId="{11CD027B-D638-41E1-8D3D-CE5B5991ED9B}" sibTransId="{C5900B9E-9565-43BF-9814-A87D5D3B6675}"/>
    <dgm:cxn modelId="{BB83C49E-3B29-4BD6-9EC9-320A944E5AF2}" type="presOf" srcId="{E092DBE2-3308-4210-9CCB-5954F8F8C21A}" destId="{A5D29B4C-3DFC-4BD1-9C97-1671FF75855F}" srcOrd="1" destOrd="6" presId="urn:microsoft.com/office/officeart/2005/8/layout/cycle4"/>
    <dgm:cxn modelId="{F48E57B8-2726-4DBE-801C-46CA648CB3B7}" srcId="{B5E10D65-E3C4-41A7-BD3E-E2C6F0496455}" destId="{517C80C0-A7A4-4B83-84BE-5F4F2F354997}" srcOrd="0" destOrd="0" parTransId="{923A011F-9C3F-4ECF-8071-666DB00BB400}" sibTransId="{F01333AD-2D8A-4045-980E-A3DFE9AF0763}"/>
    <dgm:cxn modelId="{E88B8FBC-9583-494B-A2A8-47EBF089D82C}" srcId="{2AE937D0-AE29-493D-9F3E-CCBE23F9E0C1}" destId="{A9DFF066-4ABC-4A3D-A223-80C2A5B09B71}" srcOrd="7" destOrd="0" parTransId="{2ED24B9F-9ECD-4238-B881-BE999BF9C0A1}" sibTransId="{6697594E-93B4-4450-8706-C99E639F0899}"/>
    <dgm:cxn modelId="{5F3F19C7-AEC8-4B41-87E6-84FBFBEAC165}" type="presOf" srcId="{375A2B9F-74F8-4468-8BA5-DCB6340E3C28}" destId="{A5D29B4C-3DFC-4BD1-9C97-1671FF75855F}" srcOrd="1" destOrd="2" presId="urn:microsoft.com/office/officeart/2005/8/layout/cycle4"/>
    <dgm:cxn modelId="{78DDEDCB-2A70-4BEA-8A9B-6A5004F21DEC}" srcId="{B5E10D65-E3C4-41A7-BD3E-E2C6F0496455}" destId="{2AE937D0-AE29-493D-9F3E-CCBE23F9E0C1}" srcOrd="2" destOrd="0" parTransId="{77C091B2-F5DC-490E-9AAF-8859B613D7F5}" sibTransId="{C7994865-2080-4BE3-8241-CDE4B5FB5299}"/>
    <dgm:cxn modelId="{1712F1D5-158A-42AB-AFC3-46C2A0956240}" type="presOf" srcId="{A80BE86A-F698-45CC-AB35-D7BC0721FDD1}" destId="{3CB062AE-846D-4EA3-8BB4-EAF2A020B6C6}" srcOrd="0" destOrd="3" presId="urn:microsoft.com/office/officeart/2005/8/layout/cycle4"/>
    <dgm:cxn modelId="{8D6CDAD8-4166-4BD4-BCAD-F48513183796}" type="presOf" srcId="{A260C41A-40A1-4837-86C0-CE1B3D3E3371}" destId="{693883E9-7761-460D-B18C-F9F193D1CCBC}" srcOrd="1" destOrd="1" presId="urn:microsoft.com/office/officeart/2005/8/layout/cycle4"/>
    <dgm:cxn modelId="{81BA36DA-09B0-4114-98B4-166ABF93760E}" type="presOf" srcId="{1E4869A0-5303-452E-8DA3-AA10994DA32B}" destId="{C5323DE1-A5A0-4D32-AFE1-487E19FA7617}" srcOrd="0" destOrd="0" presId="urn:microsoft.com/office/officeart/2005/8/layout/cycle4"/>
    <dgm:cxn modelId="{B98F1FDD-A385-4D7B-877C-3D93BC51B85B}" srcId="{2AE937D0-AE29-493D-9F3E-CCBE23F9E0C1}" destId="{916D99EC-3F72-4B82-937E-F07230065BCF}" srcOrd="4" destOrd="0" parTransId="{06585CAA-BAEA-43F3-B7B8-104D37EE5E25}" sibTransId="{EFE3BD15-8BA6-4AE5-B7A4-447325F46D63}"/>
    <dgm:cxn modelId="{515775E2-01C6-41F8-8A90-EED299EDDCD0}" type="presOf" srcId="{A9DFF066-4ABC-4A3D-A223-80C2A5B09B71}" destId="{A0DA7B8C-5124-4237-99B5-DAAB26439B98}" srcOrd="0" destOrd="7" presId="urn:microsoft.com/office/officeart/2005/8/layout/cycle4"/>
    <dgm:cxn modelId="{12E896E2-2A6D-4E7F-BA6A-D6BD0733BBD7}" srcId="{2AE937D0-AE29-493D-9F3E-CCBE23F9E0C1}" destId="{375A2B9F-74F8-4468-8BA5-DCB6340E3C28}" srcOrd="2" destOrd="0" parTransId="{8D6D115C-EF55-41AA-BBE5-706F013F992D}" sibTransId="{F6037513-5F9B-41DB-B6BD-B6D51009FE28}"/>
    <dgm:cxn modelId="{080C9CE5-60FD-4238-AC26-8809AA2E6982}" type="presOf" srcId="{916D99EC-3F72-4B82-937E-F07230065BCF}" destId="{A0DA7B8C-5124-4237-99B5-DAAB26439B98}" srcOrd="0" destOrd="4" presId="urn:microsoft.com/office/officeart/2005/8/layout/cycle4"/>
    <dgm:cxn modelId="{E64E7EE7-ABC4-4C9C-856D-7080EF17F7E6}" type="presOf" srcId="{BA78CB25-DFF8-4CA1-B8CE-728FF1E43EDC}" destId="{2D03076F-8C47-4C83-9658-8C0CDAF758B9}" srcOrd="0" destOrd="0" presId="urn:microsoft.com/office/officeart/2005/8/layout/cycle4"/>
    <dgm:cxn modelId="{AB7B70E8-57FD-493A-80B3-513299A3367F}" type="presOf" srcId="{FFF8393D-8A48-4C50-B593-F23175752E79}" destId="{D8C20F1C-8834-4ED6-BEBF-19703B47DCA2}" srcOrd="1" destOrd="4" presId="urn:microsoft.com/office/officeart/2005/8/layout/cycle4"/>
    <dgm:cxn modelId="{9D8958EA-238B-4A29-9DB7-8C1746A6F1E9}" type="presOf" srcId="{218BDC28-FB93-49D5-85B7-07242A7A3085}" destId="{A0DA7B8C-5124-4237-99B5-DAAB26439B98}" srcOrd="0" destOrd="0" presId="urn:microsoft.com/office/officeart/2005/8/layout/cycle4"/>
    <dgm:cxn modelId="{27D1E9EC-65D9-4C16-BF47-4AF5037876DC}" srcId="{517C80C0-A7A4-4B83-84BE-5F4F2F354997}" destId="{6062C71A-0137-4939-BE00-2EB5DC4C8CB6}" srcOrd="2" destOrd="0" parTransId="{FB7377D2-2A5F-42FE-80DC-3A6F33A3ACB3}" sibTransId="{8A6974C9-8AAD-4FCD-B8BD-7C38E5B64A3F}"/>
    <dgm:cxn modelId="{7C64C8EE-4FC8-44E4-9303-39E0482B0A73}" type="presOf" srcId="{E092DBE2-3308-4210-9CCB-5954F8F8C21A}" destId="{A0DA7B8C-5124-4237-99B5-DAAB26439B98}" srcOrd="0" destOrd="6" presId="urn:microsoft.com/office/officeart/2005/8/layout/cycle4"/>
    <dgm:cxn modelId="{01BCAAF2-EED6-46FC-BAF2-C815FC7943C0}" type="presOf" srcId="{1E516361-D4EE-41F8-8968-AD1C2011F191}" destId="{D8C20F1C-8834-4ED6-BEBF-19703B47DCA2}" srcOrd="1" destOrd="0" presId="urn:microsoft.com/office/officeart/2005/8/layout/cycle4"/>
    <dgm:cxn modelId="{F97CCAF4-038D-4AA5-88B3-3A78F54A6CD2}" type="presOf" srcId="{A93C905C-BF1E-454D-9A08-83FA90E9A34B}" destId="{D8C20F1C-8834-4ED6-BEBF-19703B47DCA2}" srcOrd="1" destOrd="3" presId="urn:microsoft.com/office/officeart/2005/8/layout/cycle4"/>
    <dgm:cxn modelId="{02811EF6-DB4E-491A-8CAF-664A86A54FEB}" type="presOf" srcId="{B5E10D65-E3C4-41A7-BD3E-E2C6F0496455}" destId="{82820523-D833-4512-83E2-E2C749D447B6}" srcOrd="0" destOrd="0" presId="urn:microsoft.com/office/officeart/2005/8/layout/cycle4"/>
    <dgm:cxn modelId="{36C457F6-EA00-473C-A58D-94060F4DC70B}" srcId="{BA78CB25-DFF8-4CA1-B8CE-728FF1E43EDC}" destId="{A93C905C-BF1E-454D-9A08-83FA90E9A34B}" srcOrd="3" destOrd="0" parTransId="{0516E6BA-ECF3-4FC9-8782-758307BBA0AF}" sibTransId="{41A3CF0D-532B-42F5-80DE-DC53F87CE3DA}"/>
    <dgm:cxn modelId="{9BE2B7F9-C4C5-448C-A54F-33656E0C9703}" srcId="{517C80C0-A7A4-4B83-84BE-5F4F2F354997}" destId="{ACC42CEF-2855-4F8F-A9EF-ADA2CFCF1058}" srcOrd="0" destOrd="0" parTransId="{E38EFD81-2480-4CE0-AB2C-01DE30D79932}" sibTransId="{CF9D24F5-946D-4D10-A47B-ADF5FEC4119C}"/>
    <dgm:cxn modelId="{577CA7FC-8A8C-4AD5-A213-2A2FB3DEAB53}" srcId="{2AE937D0-AE29-493D-9F3E-CCBE23F9E0C1}" destId="{E092DBE2-3308-4210-9CCB-5954F8F8C21A}" srcOrd="6" destOrd="0" parTransId="{8B014DF0-0A33-4A31-A3CC-954A02634E92}" sibTransId="{032918F5-3387-4BFC-9E62-C6D59360F998}"/>
    <dgm:cxn modelId="{11DCD6B7-DD41-4F87-8142-DBFC6549A42F}" type="presParOf" srcId="{82820523-D833-4512-83E2-E2C749D447B6}" destId="{A61AFBD9-13AF-4D23-9983-F1624E26B99D}" srcOrd="0" destOrd="0" presId="urn:microsoft.com/office/officeart/2005/8/layout/cycle4"/>
    <dgm:cxn modelId="{2C13E149-4F52-4335-9DC8-83927BC70038}" type="presParOf" srcId="{A61AFBD9-13AF-4D23-9983-F1624E26B99D}" destId="{49B1F9E3-0418-4D65-97E1-AC0A6B7E281B}" srcOrd="0" destOrd="0" presId="urn:microsoft.com/office/officeart/2005/8/layout/cycle4"/>
    <dgm:cxn modelId="{E83C7280-E918-4899-A094-60806B59C718}" type="presParOf" srcId="{49B1F9E3-0418-4D65-97E1-AC0A6B7E281B}" destId="{495DD75C-8239-458F-9467-54B3947E43B0}" srcOrd="0" destOrd="0" presId="urn:microsoft.com/office/officeart/2005/8/layout/cycle4"/>
    <dgm:cxn modelId="{E32F0568-BC7C-4417-86C8-D65A8F551749}" type="presParOf" srcId="{49B1F9E3-0418-4D65-97E1-AC0A6B7E281B}" destId="{52395B5C-21CE-4EBD-A877-C174A8A1AEE2}" srcOrd="1" destOrd="0" presId="urn:microsoft.com/office/officeart/2005/8/layout/cycle4"/>
    <dgm:cxn modelId="{F36C111C-083A-4849-BC8C-2FF5BE8676E8}" type="presParOf" srcId="{A61AFBD9-13AF-4D23-9983-F1624E26B99D}" destId="{94B234DE-55A1-4C79-94F4-573C4BE73DD8}" srcOrd="1" destOrd="0" presId="urn:microsoft.com/office/officeart/2005/8/layout/cycle4"/>
    <dgm:cxn modelId="{8A44E9A1-806F-4A81-BC87-28E7B67A176E}" type="presParOf" srcId="{94B234DE-55A1-4C79-94F4-573C4BE73DD8}" destId="{3CB062AE-846D-4EA3-8BB4-EAF2A020B6C6}" srcOrd="0" destOrd="0" presId="urn:microsoft.com/office/officeart/2005/8/layout/cycle4"/>
    <dgm:cxn modelId="{7E356BD5-6801-4146-9FC2-869FD0B8BDE5}" type="presParOf" srcId="{94B234DE-55A1-4C79-94F4-573C4BE73DD8}" destId="{693883E9-7761-460D-B18C-F9F193D1CCBC}" srcOrd="1" destOrd="0" presId="urn:microsoft.com/office/officeart/2005/8/layout/cycle4"/>
    <dgm:cxn modelId="{1AA25DBE-671F-4C67-B54A-A7B997125B04}" type="presParOf" srcId="{A61AFBD9-13AF-4D23-9983-F1624E26B99D}" destId="{43945ECD-DBF6-47B1-96DA-03FBAACACC3F}" srcOrd="2" destOrd="0" presId="urn:microsoft.com/office/officeart/2005/8/layout/cycle4"/>
    <dgm:cxn modelId="{C186DC27-62A9-4AB4-9FCC-4633B095A9AB}" type="presParOf" srcId="{43945ECD-DBF6-47B1-96DA-03FBAACACC3F}" destId="{A0DA7B8C-5124-4237-99B5-DAAB26439B98}" srcOrd="0" destOrd="0" presId="urn:microsoft.com/office/officeart/2005/8/layout/cycle4"/>
    <dgm:cxn modelId="{CD48C062-93FF-443A-AC34-55D876A1FEEA}" type="presParOf" srcId="{43945ECD-DBF6-47B1-96DA-03FBAACACC3F}" destId="{A5D29B4C-3DFC-4BD1-9C97-1671FF75855F}" srcOrd="1" destOrd="0" presId="urn:microsoft.com/office/officeart/2005/8/layout/cycle4"/>
    <dgm:cxn modelId="{11F0157D-7849-4AAF-881B-FF0B439FF9A1}" type="presParOf" srcId="{A61AFBD9-13AF-4D23-9983-F1624E26B99D}" destId="{DB235021-E5F6-4F33-81F6-38941C2D0C85}" srcOrd="3" destOrd="0" presId="urn:microsoft.com/office/officeart/2005/8/layout/cycle4"/>
    <dgm:cxn modelId="{018B4973-4910-44E5-AE33-F8FBACAE2E93}" type="presParOf" srcId="{DB235021-E5F6-4F33-81F6-38941C2D0C85}" destId="{F994BE75-8027-446A-991B-402F5CCD9DC0}" srcOrd="0" destOrd="0" presId="urn:microsoft.com/office/officeart/2005/8/layout/cycle4"/>
    <dgm:cxn modelId="{066BAEA6-F74C-4189-850C-73F522280DB4}" type="presParOf" srcId="{DB235021-E5F6-4F33-81F6-38941C2D0C85}" destId="{D8C20F1C-8834-4ED6-BEBF-19703B47DCA2}" srcOrd="1" destOrd="0" presId="urn:microsoft.com/office/officeart/2005/8/layout/cycle4"/>
    <dgm:cxn modelId="{B0225E23-2BD4-4C71-92D8-1E56900D3C6D}" type="presParOf" srcId="{A61AFBD9-13AF-4D23-9983-F1624E26B99D}" destId="{2BA29339-BDB3-4BA2-8273-A43727282435}" srcOrd="4" destOrd="0" presId="urn:microsoft.com/office/officeart/2005/8/layout/cycle4"/>
    <dgm:cxn modelId="{80C2042A-9736-4714-85FA-107EA49C3514}" type="presParOf" srcId="{82820523-D833-4512-83E2-E2C749D447B6}" destId="{27C5291E-5C36-4BD2-9DC9-94F4953A6464}" srcOrd="1" destOrd="0" presId="urn:microsoft.com/office/officeart/2005/8/layout/cycle4"/>
    <dgm:cxn modelId="{761C0513-EA10-4317-8EEB-CDD589D9C4AD}" type="presParOf" srcId="{27C5291E-5C36-4BD2-9DC9-94F4953A6464}" destId="{B785C100-0794-410F-B9AA-512CF2FDC8FD}" srcOrd="0" destOrd="0" presId="urn:microsoft.com/office/officeart/2005/8/layout/cycle4"/>
    <dgm:cxn modelId="{ECD0B2E0-358E-474C-8C9B-621AA90793D0}" type="presParOf" srcId="{27C5291E-5C36-4BD2-9DC9-94F4953A6464}" destId="{C5323DE1-A5A0-4D32-AFE1-487E19FA7617}" srcOrd="1" destOrd="0" presId="urn:microsoft.com/office/officeart/2005/8/layout/cycle4"/>
    <dgm:cxn modelId="{E151E8D2-BE3E-4013-A863-4C8C872F5264}" type="presParOf" srcId="{27C5291E-5C36-4BD2-9DC9-94F4953A6464}" destId="{3833F12F-D681-4C5A-946F-9E348AD1473E}" srcOrd="2" destOrd="0" presId="urn:microsoft.com/office/officeart/2005/8/layout/cycle4"/>
    <dgm:cxn modelId="{83EBA706-DD38-4BA0-B6C8-4B594000995F}" type="presParOf" srcId="{27C5291E-5C36-4BD2-9DC9-94F4953A6464}" destId="{2D03076F-8C47-4C83-9658-8C0CDAF758B9}" srcOrd="3" destOrd="0" presId="urn:microsoft.com/office/officeart/2005/8/layout/cycle4"/>
    <dgm:cxn modelId="{66FB1278-8D9E-4214-A8C9-3B5844BEA6D9}" type="presParOf" srcId="{27C5291E-5C36-4BD2-9DC9-94F4953A6464}" destId="{8D0EE115-2AC0-4F76-BECC-9F19AFEE04EB}" srcOrd="4" destOrd="0" presId="urn:microsoft.com/office/officeart/2005/8/layout/cycle4"/>
    <dgm:cxn modelId="{634584E5-D4C7-4E4B-9ACA-B274C8D3208A}" type="presParOf" srcId="{82820523-D833-4512-83E2-E2C749D447B6}" destId="{ABBC71D0-A73B-4ABF-A4DA-35CE0875FFF1}" srcOrd="2" destOrd="0" presId="urn:microsoft.com/office/officeart/2005/8/layout/cycle4"/>
    <dgm:cxn modelId="{007CE125-1AD8-4F28-AF29-E94047F90DEF}" type="presParOf" srcId="{82820523-D833-4512-83E2-E2C749D447B6}" destId="{66218905-8A91-404D-B3E7-C89D454FF78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A868E3-261C-49FD-98E6-7A7E2BBB8326}" type="doc">
      <dgm:prSet loTypeId="urn:microsoft.com/office/officeart/2005/8/layout/funnel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97D3E1C8-5D4B-4D5F-A36A-90E05F63B8B1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/>
            <a:t>Conocimiento Transversal  Codificable</a:t>
          </a:r>
          <a:endParaRPr lang="es-AR" dirty="0"/>
        </a:p>
      </dgm:t>
    </dgm:pt>
    <dgm:pt modelId="{5F5557E6-F767-4D11-A7A1-DCE1B1784486}" type="parTrans" cxnId="{4E05D102-33CE-4CEB-8649-153BFA6A88DD}">
      <dgm:prSet/>
      <dgm:spPr/>
      <dgm:t>
        <a:bodyPr/>
        <a:lstStyle/>
        <a:p>
          <a:endParaRPr lang="es-AR"/>
        </a:p>
      </dgm:t>
    </dgm:pt>
    <dgm:pt modelId="{545E1B81-530F-4480-96D0-DA03C3967790}" type="sibTrans" cxnId="{4E05D102-33CE-4CEB-8649-153BFA6A88DD}">
      <dgm:prSet/>
      <dgm:spPr/>
      <dgm:t>
        <a:bodyPr/>
        <a:lstStyle/>
        <a:p>
          <a:endParaRPr lang="es-AR"/>
        </a:p>
      </dgm:t>
    </dgm:pt>
    <dgm:pt modelId="{2BF88967-2BA9-4D1D-84A2-439D5E8240C5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dirty="0"/>
            <a:t>Conocimiento Disciplinar</a:t>
          </a:r>
          <a:endParaRPr lang="es-AR" dirty="0"/>
        </a:p>
      </dgm:t>
    </dgm:pt>
    <dgm:pt modelId="{ED089851-E1C6-4045-B21E-99F9006B3D24}" type="parTrans" cxnId="{DBCE6855-09BB-4555-9A05-000145517AC5}">
      <dgm:prSet/>
      <dgm:spPr/>
      <dgm:t>
        <a:bodyPr/>
        <a:lstStyle/>
        <a:p>
          <a:endParaRPr lang="es-AR"/>
        </a:p>
      </dgm:t>
    </dgm:pt>
    <dgm:pt modelId="{BA465134-E1FB-419D-BBED-B2FF80687820}" type="sibTrans" cxnId="{DBCE6855-09BB-4555-9A05-000145517AC5}">
      <dgm:prSet/>
      <dgm:spPr/>
      <dgm:t>
        <a:bodyPr/>
        <a:lstStyle/>
        <a:p>
          <a:endParaRPr lang="es-AR"/>
        </a:p>
      </dgm:t>
    </dgm:pt>
    <dgm:pt modelId="{58FD42D0-23CC-4005-A3A8-D53A75C6D31D}">
      <dgm:prSet phldrT="[Texto]"/>
      <dgm:spPr/>
      <dgm:t>
        <a:bodyPr/>
        <a:lstStyle/>
        <a:p>
          <a:endParaRPr lang="es-AR" dirty="0"/>
        </a:p>
      </dgm:t>
    </dgm:pt>
    <dgm:pt modelId="{97617F08-24A0-47A8-B6BF-FC74DDF98001}" type="parTrans" cxnId="{810456B3-411A-40CD-9A24-CC2EB9D10A70}">
      <dgm:prSet/>
      <dgm:spPr/>
      <dgm:t>
        <a:bodyPr/>
        <a:lstStyle/>
        <a:p>
          <a:endParaRPr lang="es-AR"/>
        </a:p>
      </dgm:t>
    </dgm:pt>
    <dgm:pt modelId="{D400796F-1E4D-4EBC-9CD4-775CDF1D1DE0}" type="sibTrans" cxnId="{810456B3-411A-40CD-9A24-CC2EB9D10A70}">
      <dgm:prSet/>
      <dgm:spPr/>
      <dgm:t>
        <a:bodyPr/>
        <a:lstStyle/>
        <a:p>
          <a:endParaRPr lang="es-AR"/>
        </a:p>
      </dgm:t>
    </dgm:pt>
    <dgm:pt modelId="{74F7987F-6962-4E04-9B08-2016E646758D}">
      <dgm:prSet phldrT="[Texto]"/>
      <dgm:spPr/>
      <dgm:t>
        <a:bodyPr/>
        <a:lstStyle/>
        <a:p>
          <a:r>
            <a:rPr lang="es-ES" dirty="0"/>
            <a:t>Conocimiento Transversal No Codificable</a:t>
          </a:r>
          <a:endParaRPr lang="es-AR" dirty="0"/>
        </a:p>
      </dgm:t>
    </dgm:pt>
    <dgm:pt modelId="{AC36615E-336E-45D1-B043-0BF6F09299D7}" type="parTrans" cxnId="{7ED32702-2FDA-4329-A98E-40E2160902C1}">
      <dgm:prSet/>
      <dgm:spPr/>
      <dgm:t>
        <a:bodyPr/>
        <a:lstStyle/>
        <a:p>
          <a:endParaRPr lang="es-AR"/>
        </a:p>
      </dgm:t>
    </dgm:pt>
    <dgm:pt modelId="{76F3E487-545D-4B72-B505-EDED39D362DA}" type="sibTrans" cxnId="{7ED32702-2FDA-4329-A98E-40E2160902C1}">
      <dgm:prSet/>
      <dgm:spPr/>
      <dgm:t>
        <a:bodyPr/>
        <a:lstStyle/>
        <a:p>
          <a:endParaRPr lang="es-AR"/>
        </a:p>
      </dgm:t>
    </dgm:pt>
    <dgm:pt modelId="{F0B795A7-DABB-4976-89DD-EC341A63EC51}" type="pres">
      <dgm:prSet presAssocID="{8BA868E3-261C-49FD-98E6-7A7E2BBB8326}" presName="Name0" presStyleCnt="0">
        <dgm:presLayoutVars>
          <dgm:chMax val="4"/>
          <dgm:resizeHandles val="exact"/>
        </dgm:presLayoutVars>
      </dgm:prSet>
      <dgm:spPr/>
    </dgm:pt>
    <dgm:pt modelId="{1685E947-E6AC-463F-AE65-E0B38EDB23CC}" type="pres">
      <dgm:prSet presAssocID="{8BA868E3-261C-49FD-98E6-7A7E2BBB8326}" presName="ellipse" presStyleLbl="trBgShp" presStyleIdx="0" presStyleCnt="1"/>
      <dgm:spPr/>
    </dgm:pt>
    <dgm:pt modelId="{083B575C-7ED1-4F6D-89DF-C96B97E12E48}" type="pres">
      <dgm:prSet presAssocID="{8BA868E3-261C-49FD-98E6-7A7E2BBB8326}" presName="arrow1" presStyleLbl="fgShp" presStyleIdx="0" presStyleCnt="1" custLinFactNeighborX="33493" custLinFactNeighborY="-3720"/>
      <dgm:spPr/>
    </dgm:pt>
    <dgm:pt modelId="{0F5DCFC3-8601-4B28-B25E-A4ACFE5EA02B}" type="pres">
      <dgm:prSet presAssocID="{8BA868E3-261C-49FD-98E6-7A7E2BBB8326}" presName="rectangle" presStyleLbl="revTx" presStyleIdx="0" presStyleCnt="1">
        <dgm:presLayoutVars>
          <dgm:bulletEnabled val="1"/>
        </dgm:presLayoutVars>
      </dgm:prSet>
      <dgm:spPr/>
    </dgm:pt>
    <dgm:pt modelId="{AD951222-5E51-47C1-B0CB-46DE8155B481}" type="pres">
      <dgm:prSet presAssocID="{74F7987F-6962-4E04-9B08-2016E646758D}" presName="item1" presStyleLbl="node1" presStyleIdx="0" presStyleCnt="3" custScaleX="94813" custScaleY="93012">
        <dgm:presLayoutVars>
          <dgm:bulletEnabled val="1"/>
        </dgm:presLayoutVars>
      </dgm:prSet>
      <dgm:spPr/>
    </dgm:pt>
    <dgm:pt modelId="{1D792E26-B97D-471D-A550-2A66F3D7592A}" type="pres">
      <dgm:prSet presAssocID="{2BF88967-2BA9-4D1D-84A2-439D5E8240C5}" presName="item2" presStyleLbl="node1" presStyleIdx="1" presStyleCnt="3" custScaleX="137454" custScaleY="124979" custLinFactNeighborX="11111" custLinFactNeighborY="-34177">
        <dgm:presLayoutVars>
          <dgm:bulletEnabled val="1"/>
        </dgm:presLayoutVars>
      </dgm:prSet>
      <dgm:spPr/>
    </dgm:pt>
    <dgm:pt modelId="{6E6ACFB8-861C-4835-8BA6-FDBB6B3D5167}" type="pres">
      <dgm:prSet presAssocID="{58FD42D0-23CC-4005-A3A8-D53A75C6D31D}" presName="item3" presStyleLbl="node1" presStyleIdx="2" presStyleCnt="3" custScaleX="122544" custScaleY="114152" custLinFactNeighborX="39494" custLinFactNeighborY="13671">
        <dgm:presLayoutVars>
          <dgm:bulletEnabled val="1"/>
        </dgm:presLayoutVars>
      </dgm:prSet>
      <dgm:spPr/>
    </dgm:pt>
    <dgm:pt modelId="{CDA7DCC7-F485-4A6B-9753-2EFC99244BB1}" type="pres">
      <dgm:prSet presAssocID="{8BA868E3-261C-49FD-98E6-7A7E2BBB8326}" presName="funnel" presStyleLbl="trAlignAcc1" presStyleIdx="0" presStyleCnt="1" custLinFactNeighborX="3698" custLinFactNeighborY="7651"/>
      <dgm:spPr/>
    </dgm:pt>
  </dgm:ptLst>
  <dgm:cxnLst>
    <dgm:cxn modelId="{7ED32702-2FDA-4329-A98E-40E2160902C1}" srcId="{8BA868E3-261C-49FD-98E6-7A7E2BBB8326}" destId="{74F7987F-6962-4E04-9B08-2016E646758D}" srcOrd="1" destOrd="0" parTransId="{AC36615E-336E-45D1-B043-0BF6F09299D7}" sibTransId="{76F3E487-545D-4B72-B505-EDED39D362DA}"/>
    <dgm:cxn modelId="{4E05D102-33CE-4CEB-8649-153BFA6A88DD}" srcId="{8BA868E3-261C-49FD-98E6-7A7E2BBB8326}" destId="{97D3E1C8-5D4B-4D5F-A36A-90E05F63B8B1}" srcOrd="0" destOrd="0" parTransId="{5F5557E6-F767-4D11-A7A1-DCE1B1784486}" sibTransId="{545E1B81-530F-4480-96D0-DA03C3967790}"/>
    <dgm:cxn modelId="{42446F1F-548F-4C4D-B8EE-DA167D07B305}" type="presOf" srcId="{8BA868E3-261C-49FD-98E6-7A7E2BBB8326}" destId="{F0B795A7-DABB-4976-89DD-EC341A63EC51}" srcOrd="0" destOrd="0" presId="urn:microsoft.com/office/officeart/2005/8/layout/funnel1"/>
    <dgm:cxn modelId="{17367647-3B1E-4573-9F74-5F5948584AE3}" type="presOf" srcId="{2BF88967-2BA9-4D1D-84A2-439D5E8240C5}" destId="{AD951222-5E51-47C1-B0CB-46DE8155B481}" srcOrd="0" destOrd="0" presId="urn:microsoft.com/office/officeart/2005/8/layout/funnel1"/>
    <dgm:cxn modelId="{8DA24849-C2C3-45EE-9D81-43F1E6B2EA5F}" type="presOf" srcId="{58FD42D0-23CC-4005-A3A8-D53A75C6D31D}" destId="{0F5DCFC3-8601-4B28-B25E-A4ACFE5EA02B}" srcOrd="0" destOrd="0" presId="urn:microsoft.com/office/officeart/2005/8/layout/funnel1"/>
    <dgm:cxn modelId="{DBCE6855-09BB-4555-9A05-000145517AC5}" srcId="{8BA868E3-261C-49FD-98E6-7A7E2BBB8326}" destId="{2BF88967-2BA9-4D1D-84A2-439D5E8240C5}" srcOrd="2" destOrd="0" parTransId="{ED089851-E1C6-4045-B21E-99F9006B3D24}" sibTransId="{BA465134-E1FB-419D-BBED-B2FF80687820}"/>
    <dgm:cxn modelId="{810456B3-411A-40CD-9A24-CC2EB9D10A70}" srcId="{8BA868E3-261C-49FD-98E6-7A7E2BBB8326}" destId="{58FD42D0-23CC-4005-A3A8-D53A75C6D31D}" srcOrd="3" destOrd="0" parTransId="{97617F08-24A0-47A8-B6BF-FC74DDF98001}" sibTransId="{D400796F-1E4D-4EBC-9CD4-775CDF1D1DE0}"/>
    <dgm:cxn modelId="{B68AFBB3-F3C9-4C0D-A7DC-224D32F84D85}" type="presOf" srcId="{97D3E1C8-5D4B-4D5F-A36A-90E05F63B8B1}" destId="{6E6ACFB8-861C-4835-8BA6-FDBB6B3D5167}" srcOrd="0" destOrd="0" presId="urn:microsoft.com/office/officeart/2005/8/layout/funnel1"/>
    <dgm:cxn modelId="{966213F6-323E-4F31-834A-67FDDD01AE7B}" type="presOf" srcId="{74F7987F-6962-4E04-9B08-2016E646758D}" destId="{1D792E26-B97D-471D-A550-2A66F3D7592A}" srcOrd="0" destOrd="0" presId="urn:microsoft.com/office/officeart/2005/8/layout/funnel1"/>
    <dgm:cxn modelId="{3627647F-FD92-4403-ACC5-CA433A9E1BB4}" type="presParOf" srcId="{F0B795A7-DABB-4976-89DD-EC341A63EC51}" destId="{1685E947-E6AC-463F-AE65-E0B38EDB23CC}" srcOrd="0" destOrd="0" presId="urn:microsoft.com/office/officeart/2005/8/layout/funnel1"/>
    <dgm:cxn modelId="{D4E70BDD-C4C1-4F89-906F-AD490021D68F}" type="presParOf" srcId="{F0B795A7-DABB-4976-89DD-EC341A63EC51}" destId="{083B575C-7ED1-4F6D-89DF-C96B97E12E48}" srcOrd="1" destOrd="0" presId="urn:microsoft.com/office/officeart/2005/8/layout/funnel1"/>
    <dgm:cxn modelId="{AB8A6A3B-8B4D-48C2-8CDD-735A8E038FBA}" type="presParOf" srcId="{F0B795A7-DABB-4976-89DD-EC341A63EC51}" destId="{0F5DCFC3-8601-4B28-B25E-A4ACFE5EA02B}" srcOrd="2" destOrd="0" presId="urn:microsoft.com/office/officeart/2005/8/layout/funnel1"/>
    <dgm:cxn modelId="{604BE2D5-BB1E-44F9-8809-AB4B5D55FA79}" type="presParOf" srcId="{F0B795A7-DABB-4976-89DD-EC341A63EC51}" destId="{AD951222-5E51-47C1-B0CB-46DE8155B481}" srcOrd="3" destOrd="0" presId="urn:microsoft.com/office/officeart/2005/8/layout/funnel1"/>
    <dgm:cxn modelId="{B8D490A9-70CF-4BE0-863D-0C9B3728FFB4}" type="presParOf" srcId="{F0B795A7-DABB-4976-89DD-EC341A63EC51}" destId="{1D792E26-B97D-471D-A550-2A66F3D7592A}" srcOrd="4" destOrd="0" presId="urn:microsoft.com/office/officeart/2005/8/layout/funnel1"/>
    <dgm:cxn modelId="{F319E024-D375-49EA-9F4A-0B6617C5AA58}" type="presParOf" srcId="{F0B795A7-DABB-4976-89DD-EC341A63EC51}" destId="{6E6ACFB8-861C-4835-8BA6-FDBB6B3D5167}" srcOrd="5" destOrd="0" presId="urn:microsoft.com/office/officeart/2005/8/layout/funnel1"/>
    <dgm:cxn modelId="{9C8552C3-B080-47FC-BD54-3B54294CF79C}" type="presParOf" srcId="{F0B795A7-DABB-4976-89DD-EC341A63EC51}" destId="{CDA7DCC7-F485-4A6B-9753-2EFC99244BB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1CFB3-E750-42AC-8D15-2F08EA29D219}">
      <dsp:nvSpPr>
        <dsp:cNvPr id="0" name=""/>
        <dsp:cNvSpPr/>
      </dsp:nvSpPr>
      <dsp:spPr>
        <a:xfrm rot="5400000">
          <a:off x="416433" y="2907767"/>
          <a:ext cx="1240481" cy="20641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02F49-FED3-4767-9FC7-A33E3093EE6C}">
      <dsp:nvSpPr>
        <dsp:cNvPr id="0" name=""/>
        <dsp:cNvSpPr/>
      </dsp:nvSpPr>
      <dsp:spPr>
        <a:xfrm>
          <a:off x="209365" y="3524498"/>
          <a:ext cx="1863510" cy="163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Beca UNLaM </a:t>
          </a: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(Mínimo </a:t>
          </a:r>
          <a:r>
            <a:rPr lang="es-E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30%</a:t>
          </a: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las materias aprobadas) </a:t>
          </a:r>
          <a:endParaRPr lang="es-A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365" y="3524498"/>
        <a:ext cx="1863510" cy="1633476"/>
      </dsp:txXfrm>
    </dsp:sp>
    <dsp:sp modelId="{55DBEE0F-D5F0-4B91-8A15-EB842458ABA6}">
      <dsp:nvSpPr>
        <dsp:cNvPr id="0" name=""/>
        <dsp:cNvSpPr/>
      </dsp:nvSpPr>
      <dsp:spPr>
        <a:xfrm>
          <a:off x="1721270" y="2755803"/>
          <a:ext cx="351605" cy="3516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7A745-1CDD-4B53-9F16-751034F06575}">
      <dsp:nvSpPr>
        <dsp:cNvPr id="0" name=""/>
        <dsp:cNvSpPr/>
      </dsp:nvSpPr>
      <dsp:spPr>
        <a:xfrm rot="5400000">
          <a:off x="2697733" y="2343257"/>
          <a:ext cx="1240481" cy="20641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248B9-7A63-447C-864E-6F9DFDFC6EDA}">
      <dsp:nvSpPr>
        <dsp:cNvPr id="0" name=""/>
        <dsp:cNvSpPr/>
      </dsp:nvSpPr>
      <dsp:spPr>
        <a:xfrm>
          <a:off x="2490666" y="2959988"/>
          <a:ext cx="1863510" cy="163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Beca EVC- CIN </a:t>
          </a: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(Mínimo 5</a:t>
          </a:r>
          <a:r>
            <a:rPr lang="es-E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0%</a:t>
          </a: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las materias aprobadas)</a:t>
          </a:r>
          <a:endParaRPr lang="es-A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0666" y="2959988"/>
        <a:ext cx="1863510" cy="1633476"/>
      </dsp:txXfrm>
    </dsp:sp>
    <dsp:sp modelId="{3573B15F-7AE4-41E1-8E8E-70E92E383B62}">
      <dsp:nvSpPr>
        <dsp:cNvPr id="0" name=""/>
        <dsp:cNvSpPr/>
      </dsp:nvSpPr>
      <dsp:spPr>
        <a:xfrm>
          <a:off x="4002571" y="2191293"/>
          <a:ext cx="351605" cy="3516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D61B5-96F5-4D38-AF08-15FDF939C5BD}">
      <dsp:nvSpPr>
        <dsp:cNvPr id="0" name=""/>
        <dsp:cNvSpPr/>
      </dsp:nvSpPr>
      <dsp:spPr>
        <a:xfrm rot="5400000">
          <a:off x="4979034" y="1778747"/>
          <a:ext cx="1240481" cy="20641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52114-9B4F-4336-9097-A789B1C262CB}">
      <dsp:nvSpPr>
        <dsp:cNvPr id="0" name=""/>
        <dsp:cNvSpPr/>
      </dsp:nvSpPr>
      <dsp:spPr>
        <a:xfrm>
          <a:off x="4771967" y="2395478"/>
          <a:ext cx="1863510" cy="163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Beca de entrenamiento CIC </a:t>
          </a: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(Mínimo 6</a:t>
          </a:r>
          <a:r>
            <a:rPr lang="es-E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0%</a:t>
          </a:r>
          <a:r>
            <a:rPr lang="es-E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las materias aprobadas)</a:t>
          </a:r>
          <a:endParaRPr lang="es-AR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1967" y="2395478"/>
        <a:ext cx="1863510" cy="1633476"/>
      </dsp:txXfrm>
    </dsp:sp>
    <dsp:sp modelId="{80D26DA2-996D-4550-B219-41A0C9E0D0A1}">
      <dsp:nvSpPr>
        <dsp:cNvPr id="0" name=""/>
        <dsp:cNvSpPr/>
      </dsp:nvSpPr>
      <dsp:spPr>
        <a:xfrm>
          <a:off x="6283872" y="1626783"/>
          <a:ext cx="351605" cy="3516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342AB-41EB-4907-AC4A-1B0D8080A583}">
      <dsp:nvSpPr>
        <dsp:cNvPr id="0" name=""/>
        <dsp:cNvSpPr/>
      </dsp:nvSpPr>
      <dsp:spPr>
        <a:xfrm rot="5400000">
          <a:off x="7260335" y="1214236"/>
          <a:ext cx="1240481" cy="20641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5296E-9B16-476B-8040-17F9C4982E14}">
      <dsp:nvSpPr>
        <dsp:cNvPr id="0" name=""/>
        <dsp:cNvSpPr/>
      </dsp:nvSpPr>
      <dsp:spPr>
        <a:xfrm>
          <a:off x="7053268" y="1830967"/>
          <a:ext cx="1863510" cy="163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Formando UNLaM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Beca Doctoral CONICET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Beca Doctoral CIC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Otras</a:t>
          </a:r>
          <a:endParaRPr lang="es-A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53268" y="1830967"/>
        <a:ext cx="1863510" cy="1633476"/>
      </dsp:txXfrm>
    </dsp:sp>
    <dsp:sp modelId="{27A1DB60-39EC-457D-8D6D-EEB2A929F3FB}">
      <dsp:nvSpPr>
        <dsp:cNvPr id="0" name=""/>
        <dsp:cNvSpPr/>
      </dsp:nvSpPr>
      <dsp:spPr>
        <a:xfrm>
          <a:off x="8565173" y="1062273"/>
          <a:ext cx="351605" cy="35160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C7A11-E46B-4F6F-ACF6-CB4D5B475897}">
      <dsp:nvSpPr>
        <dsp:cNvPr id="0" name=""/>
        <dsp:cNvSpPr/>
      </dsp:nvSpPr>
      <dsp:spPr>
        <a:xfrm rot="5400000">
          <a:off x="9541636" y="649726"/>
          <a:ext cx="1240481" cy="206413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DDC94-89D1-4350-B4D4-5923582BDF70}">
      <dsp:nvSpPr>
        <dsp:cNvPr id="0" name=""/>
        <dsp:cNvSpPr/>
      </dsp:nvSpPr>
      <dsp:spPr>
        <a:xfrm>
          <a:off x="9334569" y="1266457"/>
          <a:ext cx="1863510" cy="163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Carrera de Investigador Científico (en Universidad / CONICET / CIC/ otros)</a:t>
          </a:r>
          <a:endParaRPr lang="es-A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34569" y="1266457"/>
        <a:ext cx="1863510" cy="1633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A7B8C-5124-4237-99B5-DAAB26439B98}">
      <dsp:nvSpPr>
        <dsp:cNvPr id="0" name=""/>
        <dsp:cNvSpPr/>
      </dsp:nvSpPr>
      <dsp:spPr>
        <a:xfrm>
          <a:off x="4909312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/>
            <a:t>Acercamiento a herramientas orientadas a la producción científica en compañía del director. </a:t>
          </a:r>
          <a:endParaRPr lang="es-AR" sz="1200" kern="1200"/>
        </a:p>
      </dsp:txBody>
      <dsp:txXfrm>
        <a:off x="5750448" y="4156276"/>
        <a:ext cx="1797595" cy="1224300"/>
      </dsp:txXfrm>
    </dsp:sp>
    <dsp:sp modelId="{F994BE75-8027-446A-991B-402F5CCD9DC0}">
      <dsp:nvSpPr>
        <dsp:cNvPr id="0" name=""/>
        <dsp:cNvSpPr/>
      </dsp:nvSpPr>
      <dsp:spPr>
        <a:xfrm>
          <a:off x="541866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Aprendizaje de conocimientos científicos junto al tutor de beca. </a:t>
          </a:r>
          <a:endParaRPr lang="es-AR" sz="1200" kern="1200" dirty="0"/>
        </a:p>
      </dsp:txBody>
      <dsp:txXfrm>
        <a:off x="579956" y="4156276"/>
        <a:ext cx="1797595" cy="1224300"/>
      </dsp:txXfrm>
    </dsp:sp>
    <dsp:sp modelId="{3CB062AE-846D-4EA3-8BB4-EAF2A020B6C6}">
      <dsp:nvSpPr>
        <dsp:cNvPr id="0" name=""/>
        <dsp:cNvSpPr/>
      </dsp:nvSpPr>
      <dsp:spPr>
        <a:xfrm>
          <a:off x="4909312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Incorporación de herramientas/estrategias metodológicas y conceptuales a través de cursos y capacitaciones.</a:t>
          </a:r>
          <a:endParaRPr lang="es-AR" sz="1200" kern="1200" dirty="0"/>
        </a:p>
      </dsp:txBody>
      <dsp:txXfrm>
        <a:off x="5750448" y="38090"/>
        <a:ext cx="1797595" cy="1224300"/>
      </dsp:txXfrm>
    </dsp:sp>
    <dsp:sp modelId="{495DD75C-8239-458F-9467-54B3947E43B0}">
      <dsp:nvSpPr>
        <dsp:cNvPr id="0" name=""/>
        <dsp:cNvSpPr/>
      </dsp:nvSpPr>
      <dsp:spPr>
        <a:xfrm>
          <a:off x="541866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Aproximación a la temática del proyecto y su bibliografía.</a:t>
          </a:r>
          <a:endParaRPr lang="es-AR" sz="1200" kern="1200" dirty="0"/>
        </a:p>
      </dsp:txBody>
      <dsp:txXfrm>
        <a:off x="579956" y="38090"/>
        <a:ext cx="1797595" cy="1224300"/>
      </dsp:txXfrm>
    </dsp:sp>
    <dsp:sp modelId="{B785C100-0794-410F-B9AA-512CF2FDC8FD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Disciplinar</a:t>
          </a:r>
          <a:endParaRPr lang="es-AR" sz="2100" kern="1200" dirty="0"/>
        </a:p>
      </dsp:txBody>
      <dsp:txXfrm>
        <a:off x="2350740" y="996074"/>
        <a:ext cx="1659072" cy="1659072"/>
      </dsp:txXfrm>
    </dsp:sp>
    <dsp:sp modelId="{C5323DE1-A5A0-4D32-AFE1-487E19FA7617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Transversal</a:t>
          </a:r>
          <a:endParaRPr lang="es-AR" sz="2100" kern="1200" dirty="0"/>
        </a:p>
      </dsp:txBody>
      <dsp:txXfrm rot="-5400000">
        <a:off x="4118186" y="996074"/>
        <a:ext cx="1659072" cy="1659072"/>
      </dsp:txXfrm>
    </dsp:sp>
    <dsp:sp modelId="{3833F12F-D681-4C5A-946F-9E348AD1473E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Transversal</a:t>
          </a:r>
          <a:endParaRPr lang="es-AR" sz="2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118186" y="2763520"/>
        <a:ext cx="1659072" cy="1659072"/>
      </dsp:txXfrm>
    </dsp:sp>
    <dsp:sp modelId="{2D03076F-8C47-4C83-9658-8C0CDAF758B9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Disciplinar</a:t>
          </a:r>
          <a:endParaRPr lang="es-AR" sz="2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350740" y="2763520"/>
        <a:ext cx="1659072" cy="1659072"/>
      </dsp:txXfrm>
    </dsp:sp>
    <dsp:sp modelId="{ABBC71D0-A73B-4ABF-A4DA-35CE0875FFF1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18905-8A91-404D-B3E7-C89D454FF786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A7B8C-5124-4237-99B5-DAAB26439B98}">
      <dsp:nvSpPr>
        <dsp:cNvPr id="0" name=""/>
        <dsp:cNvSpPr/>
      </dsp:nvSpPr>
      <dsp:spPr>
        <a:xfrm>
          <a:off x="5568787" y="3308607"/>
          <a:ext cx="4071551" cy="263285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Familiarizarse con las revistas destacadas en la temática del proyecto.</a:t>
          </a:r>
          <a:endParaRPr lang="es-A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Fichas bibliográficas.</a:t>
          </a:r>
          <a:endParaRPr lang="es-A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Elaboración de una </a:t>
          </a:r>
          <a:r>
            <a:rPr lang="es-E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reseña</a:t>
          </a:r>
          <a:r>
            <a:rPr lang="es-E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A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Selección de una revista para enviar la reseña. </a:t>
          </a:r>
          <a:endParaRPr lang="es-A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Participación en </a:t>
          </a:r>
          <a:r>
            <a:rPr lang="es-E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Congresos.</a:t>
          </a:r>
          <a:endParaRPr lang="es-AR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Actualización del </a:t>
          </a:r>
          <a:r>
            <a:rPr lang="es-E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SIGEVA-UNLAM.</a:t>
          </a:r>
          <a:endParaRPr lang="es-A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100" kern="1200" dirty="0">
            <a:highlight>
              <a:srgbClr val="FFFF00"/>
            </a:highlight>
          </a:endParaRPr>
        </a:p>
      </dsp:txBody>
      <dsp:txXfrm>
        <a:off x="6848088" y="4024656"/>
        <a:ext cx="2734415" cy="1858970"/>
      </dsp:txXfrm>
    </dsp:sp>
    <dsp:sp modelId="{F994BE75-8027-446A-991B-402F5CCD9DC0}">
      <dsp:nvSpPr>
        <dsp:cNvPr id="0" name=""/>
        <dsp:cNvSpPr/>
      </dsp:nvSpPr>
      <dsp:spPr>
        <a:xfrm>
          <a:off x="222597" y="3187738"/>
          <a:ext cx="4406522" cy="276866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Relevamiento bibliográfico disciplinar.</a:t>
          </a:r>
          <a:endParaRPr lang="es-A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Exposiciones comentando avances en encuentros del equipo de investigación.</a:t>
          </a:r>
          <a:endParaRPr lang="es-A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Observación en campo/laboratorio.</a:t>
          </a:r>
          <a:endParaRPr lang="es-A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Participar de encuestas y/o entrevistas.</a:t>
          </a:r>
          <a:endParaRPr lang="es-AR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415" y="3940721"/>
        <a:ext cx="2962929" cy="1954860"/>
      </dsp:txXfrm>
    </dsp:sp>
    <dsp:sp modelId="{3CB062AE-846D-4EA3-8BB4-EAF2A020B6C6}">
      <dsp:nvSpPr>
        <dsp:cNvPr id="0" name=""/>
        <dsp:cNvSpPr/>
      </dsp:nvSpPr>
      <dsp:spPr>
        <a:xfrm>
          <a:off x="5570044" y="-88367"/>
          <a:ext cx="3865981" cy="226189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Lectura Científica.</a:t>
          </a:r>
          <a:endParaRPr lang="es-A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Escritura científica.</a:t>
          </a:r>
          <a:endParaRPr lang="es-A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Capacitaciones </a:t>
          </a: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sobre, por ejemplo, citación, protección de producciones científicas, palabras clave, etc.</a:t>
          </a:r>
          <a:endParaRPr lang="es-A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Creación del </a:t>
          </a:r>
          <a:r>
            <a:rPr lang="es-E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ORCID</a:t>
          </a:r>
          <a:r>
            <a:rPr lang="es-E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s-AR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9524" y="-38681"/>
        <a:ext cx="2606815" cy="1597048"/>
      </dsp:txXfrm>
    </dsp:sp>
    <dsp:sp modelId="{495DD75C-8239-458F-9467-54B3947E43B0}">
      <dsp:nvSpPr>
        <dsp:cNvPr id="0" name=""/>
        <dsp:cNvSpPr/>
      </dsp:nvSpPr>
      <dsp:spPr>
        <a:xfrm>
          <a:off x="416457" y="-63346"/>
          <a:ext cx="3775362" cy="1849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Incorporación y apropiación del </a:t>
          </a:r>
          <a:r>
            <a:rPr lang="es-E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marco teórico</a:t>
          </a: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A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Sistematización de información.</a:t>
          </a:r>
          <a:endParaRPr lang="es-A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Análisis</a:t>
          </a:r>
          <a:r>
            <a:rPr lang="es-E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documental. </a:t>
          </a:r>
          <a:endParaRPr lang="es-AR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095" y="-22708"/>
        <a:ext cx="2561478" cy="1306218"/>
      </dsp:txXfrm>
    </dsp:sp>
    <dsp:sp modelId="{B785C100-0794-410F-B9AA-512CF2FDC8FD}">
      <dsp:nvSpPr>
        <dsp:cNvPr id="0" name=""/>
        <dsp:cNvSpPr/>
      </dsp:nvSpPr>
      <dsp:spPr>
        <a:xfrm>
          <a:off x="2974689" y="803387"/>
          <a:ext cx="1916404" cy="2100645"/>
        </a:xfrm>
        <a:prstGeom prst="pieWedge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Disciplinar</a:t>
          </a:r>
          <a:endParaRPr lang="es-A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5991" y="1418652"/>
        <a:ext cx="1355102" cy="1485380"/>
      </dsp:txXfrm>
    </dsp:sp>
    <dsp:sp modelId="{C5323DE1-A5A0-4D32-AFE1-487E19FA7617}">
      <dsp:nvSpPr>
        <dsp:cNvPr id="0" name=""/>
        <dsp:cNvSpPr/>
      </dsp:nvSpPr>
      <dsp:spPr>
        <a:xfrm rot="5400000">
          <a:off x="5006555" y="910101"/>
          <a:ext cx="2094011" cy="1857026"/>
        </a:xfrm>
        <a:prstGeom prst="pieWedge">
          <a:avLst/>
        </a:prstGeom>
        <a:solidFill>
          <a:schemeClr val="accent1">
            <a:lumMod val="50000"/>
          </a:schemeClr>
        </a:solidFill>
        <a:ln w="762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Trasversal</a:t>
          </a:r>
          <a:endParaRPr lang="es-AR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25047" y="1404931"/>
        <a:ext cx="1313116" cy="1480689"/>
      </dsp:txXfrm>
    </dsp:sp>
    <dsp:sp modelId="{3833F12F-D681-4C5A-946F-9E348AD1473E}">
      <dsp:nvSpPr>
        <dsp:cNvPr id="0" name=""/>
        <dsp:cNvSpPr/>
      </dsp:nvSpPr>
      <dsp:spPr>
        <a:xfrm rot="10800000">
          <a:off x="5098700" y="3013724"/>
          <a:ext cx="1909720" cy="1864536"/>
        </a:xfrm>
        <a:prstGeom prst="pieWedge">
          <a:avLst/>
        </a:prstGeom>
        <a:solidFill>
          <a:schemeClr val="accent1">
            <a:lumMod val="60000"/>
            <a:lumOff val="40000"/>
          </a:schemeClr>
        </a:solidFill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Transversal</a:t>
          </a:r>
          <a:endParaRPr lang="es-AR" sz="1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098700" y="3013724"/>
        <a:ext cx="1350376" cy="1318426"/>
      </dsp:txXfrm>
    </dsp:sp>
    <dsp:sp modelId="{2D03076F-8C47-4C83-9658-8C0CDAF758B9}">
      <dsp:nvSpPr>
        <dsp:cNvPr id="0" name=""/>
        <dsp:cNvSpPr/>
      </dsp:nvSpPr>
      <dsp:spPr>
        <a:xfrm rot="16200000">
          <a:off x="3049499" y="2988641"/>
          <a:ext cx="1813294" cy="1962915"/>
        </a:xfrm>
        <a:prstGeom prst="pieWedge">
          <a:avLst/>
        </a:prstGeom>
        <a:solidFill>
          <a:schemeClr val="accent1">
            <a:lumMod val="60000"/>
            <a:lumOff val="40000"/>
          </a:schemeClr>
        </a:solidFill>
        <a:ln w="762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Disciplinar</a:t>
          </a:r>
          <a:endParaRPr lang="es-AR" sz="1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549613" y="3063451"/>
        <a:ext cx="1387991" cy="1282192"/>
      </dsp:txXfrm>
    </dsp:sp>
    <dsp:sp modelId="{ABBC71D0-A73B-4ABF-A4DA-35CE0875FFF1}">
      <dsp:nvSpPr>
        <dsp:cNvPr id="0" name=""/>
        <dsp:cNvSpPr/>
      </dsp:nvSpPr>
      <dsp:spPr>
        <a:xfrm>
          <a:off x="4577748" y="2387826"/>
          <a:ext cx="864293" cy="75155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18905-8A91-404D-B3E7-C89D454FF786}">
      <dsp:nvSpPr>
        <dsp:cNvPr id="0" name=""/>
        <dsp:cNvSpPr/>
      </dsp:nvSpPr>
      <dsp:spPr>
        <a:xfrm rot="10800000">
          <a:off x="4600998" y="2713684"/>
          <a:ext cx="864293" cy="75155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5E947-E6AC-463F-AE65-E0B38EDB23CC}">
      <dsp:nvSpPr>
        <dsp:cNvPr id="0" name=""/>
        <dsp:cNvSpPr/>
      </dsp:nvSpPr>
      <dsp:spPr>
        <a:xfrm>
          <a:off x="2397424" y="252769"/>
          <a:ext cx="5016502" cy="174216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B575C-7ED1-4F6D-89DF-C96B97E12E48}">
      <dsp:nvSpPr>
        <dsp:cNvPr id="0" name=""/>
        <dsp:cNvSpPr/>
      </dsp:nvSpPr>
      <dsp:spPr>
        <a:xfrm>
          <a:off x="4752973" y="4495594"/>
          <a:ext cx="972190" cy="62220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5DCFC3-8601-4B28-B25E-A4ACFE5EA02B}">
      <dsp:nvSpPr>
        <dsp:cNvPr id="0" name=""/>
        <dsp:cNvSpPr/>
      </dsp:nvSpPr>
      <dsp:spPr>
        <a:xfrm>
          <a:off x="2580196" y="5016502"/>
          <a:ext cx="4666513" cy="116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4100" kern="1200" dirty="0"/>
        </a:p>
      </dsp:txBody>
      <dsp:txXfrm>
        <a:off x="2580196" y="5016502"/>
        <a:ext cx="4666513" cy="1166628"/>
      </dsp:txXfrm>
    </dsp:sp>
    <dsp:sp modelId="{AD951222-5E51-47C1-B0CB-46DE8155B481}">
      <dsp:nvSpPr>
        <dsp:cNvPr id="0" name=""/>
        <dsp:cNvSpPr/>
      </dsp:nvSpPr>
      <dsp:spPr>
        <a:xfrm>
          <a:off x="4266638" y="2190628"/>
          <a:ext cx="1659173" cy="1627656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Conocimiento Disciplinar</a:t>
          </a:r>
          <a:endParaRPr lang="es-AR" sz="1500" kern="1200" dirty="0"/>
        </a:p>
      </dsp:txBody>
      <dsp:txXfrm>
        <a:off x="4509618" y="2428993"/>
        <a:ext cx="1173213" cy="1150926"/>
      </dsp:txXfrm>
    </dsp:sp>
    <dsp:sp modelId="{1D792E26-B97D-471D-A550-2A66F3D7592A}">
      <dsp:nvSpPr>
        <dsp:cNvPr id="0" name=""/>
        <dsp:cNvSpPr/>
      </dsp:nvSpPr>
      <dsp:spPr>
        <a:xfrm>
          <a:off x="2835796" y="2"/>
          <a:ext cx="2405366" cy="21870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Conocimiento Transversal No Codificable</a:t>
          </a:r>
          <a:endParaRPr lang="es-AR" sz="1500" kern="1200" dirty="0"/>
        </a:p>
      </dsp:txBody>
      <dsp:txXfrm>
        <a:off x="3188054" y="320290"/>
        <a:ext cx="1700850" cy="1546484"/>
      </dsp:txXfrm>
    </dsp:sp>
    <dsp:sp modelId="{6E6ACFB8-861C-4835-8BA6-FDBB6B3D5167}">
      <dsp:nvSpPr>
        <dsp:cNvPr id="0" name=""/>
        <dsp:cNvSpPr/>
      </dsp:nvSpPr>
      <dsp:spPr>
        <a:xfrm>
          <a:off x="5251771" y="508951"/>
          <a:ext cx="2144449" cy="1997594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Conocimiento Transversal  Codificable</a:t>
          </a:r>
          <a:endParaRPr lang="es-AR" sz="1500" kern="1200" dirty="0"/>
        </a:p>
      </dsp:txBody>
      <dsp:txXfrm>
        <a:off x="5565818" y="801492"/>
        <a:ext cx="1516355" cy="1412512"/>
      </dsp:txXfrm>
    </dsp:sp>
    <dsp:sp modelId="{CDA7DCC7-F485-4A6B-9753-2EFC99244BB1}">
      <dsp:nvSpPr>
        <dsp:cNvPr id="0" name=""/>
        <dsp:cNvSpPr/>
      </dsp:nvSpPr>
      <dsp:spPr>
        <a:xfrm>
          <a:off x="2392649" y="372120"/>
          <a:ext cx="5444265" cy="435541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0.02264</cdr:x>
      <cdr:y>0.05258</cdr:y>
    </cdr:from>
    <cdr:to>
      <cdr:x>0.69512</cdr:x>
      <cdr:y>0.27211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15F638A3-B676-4A28-9F85-B9835338B380}"/>
            </a:ext>
          </a:extLst>
        </cdr:cNvPr>
        <cdr:cNvSpPr txBox="1"/>
      </cdr:nvSpPr>
      <cdr:spPr>
        <a:xfrm xmlns:a="http://schemas.openxmlformats.org/drawingml/2006/main">
          <a:off x="170380" y="203520"/>
          <a:ext cx="5061376" cy="849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Tendencias de crecimiento de Directores y Becarios</a:t>
          </a:r>
          <a:endParaRPr lang="es-AR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947F-0A81-438A-BB69-3B2A20ACEB58}" type="datetimeFigureOut">
              <a:rPr lang="es-AR" smtClean="0"/>
              <a:t>9/12/2024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34A7-B113-4A29-BB6B-53643577B543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74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947F-0A81-438A-BB69-3B2A20ACEB58}" type="datetimeFigureOut">
              <a:rPr lang="es-AR" smtClean="0"/>
              <a:t>9/12/2024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34A7-B113-4A29-BB6B-53643577B5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239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947F-0A81-438A-BB69-3B2A20ACEB58}" type="datetimeFigureOut">
              <a:rPr lang="es-AR" smtClean="0"/>
              <a:t>9/12/2024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34A7-B113-4A29-BB6B-53643577B5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928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947F-0A81-438A-BB69-3B2A20ACEB58}" type="datetimeFigureOut">
              <a:rPr lang="es-AR" smtClean="0"/>
              <a:t>9/12/2024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34A7-B113-4A29-BB6B-53643577B5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253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947F-0A81-438A-BB69-3B2A20ACEB58}" type="datetimeFigureOut">
              <a:rPr lang="es-AR" smtClean="0"/>
              <a:t>9/12/2024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34A7-B113-4A29-BB6B-53643577B543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5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947F-0A81-438A-BB69-3B2A20ACEB58}" type="datetimeFigureOut">
              <a:rPr lang="es-AR" smtClean="0"/>
              <a:t>9/12/2024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34A7-B113-4A29-BB6B-53643577B5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239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947F-0A81-438A-BB69-3B2A20ACEB58}" type="datetimeFigureOut">
              <a:rPr lang="es-AR" smtClean="0"/>
              <a:t>9/12/2024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34A7-B113-4A29-BB6B-53643577B5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624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947F-0A81-438A-BB69-3B2A20ACEB58}" type="datetimeFigureOut">
              <a:rPr lang="es-AR" smtClean="0"/>
              <a:t>9/12/2024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34A7-B113-4A29-BB6B-53643577B5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775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947F-0A81-438A-BB69-3B2A20ACEB58}" type="datetimeFigureOut">
              <a:rPr lang="es-AR" smtClean="0"/>
              <a:t>9/12/2024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34A7-B113-4A29-BB6B-53643577B5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19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4D1947F-0A81-438A-BB69-3B2A20ACEB58}" type="datetimeFigureOut">
              <a:rPr lang="es-AR" smtClean="0"/>
              <a:t>9/12/2024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0034A7-B113-4A29-BB6B-53643577B5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422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947F-0A81-438A-BB69-3B2A20ACEB58}" type="datetimeFigureOut">
              <a:rPr lang="es-AR" smtClean="0"/>
              <a:t>9/12/2024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034A7-B113-4A29-BB6B-53643577B54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72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D1947F-0A81-438A-BB69-3B2A20ACEB58}" type="datetimeFigureOut">
              <a:rPr lang="es-AR" smtClean="0"/>
              <a:t>9/12/2024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0034A7-B113-4A29-BB6B-53643577B54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38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yt.unlam.edu.a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inkedin.com/in/scyt-unlam-834490223/" TargetMode="External"/><Relationship Id="rId4" Type="http://schemas.openxmlformats.org/officeDocument/2006/relationships/hyperlink" Target="https://creativecommons.org/licenses/by-nd/4.0/?ref=chooser-v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yt.unlam.edu.a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linkedin.com/in/scyt-unlam-834490223/" TargetMode="External"/><Relationship Id="rId4" Type="http://schemas.openxmlformats.org/officeDocument/2006/relationships/hyperlink" Target="https://creativecommons.org/licenses/by-nd/4.0/?ref=chooser-v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yt.unlam.edu.a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inkedin.com/in/scyt-unlam-834490223/" TargetMode="External"/><Relationship Id="rId4" Type="http://schemas.openxmlformats.org/officeDocument/2006/relationships/hyperlink" Target="https://creativecommons.org/licenses/by-nd/4.0/?ref=chooser-v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scyt-unlam-834490223/" TargetMode="External"/><Relationship Id="rId5" Type="http://schemas.openxmlformats.org/officeDocument/2006/relationships/hyperlink" Target="https://creativecommons.org/licenses/by-nd/4.0/?ref=chooser-v1" TargetMode="External"/><Relationship Id="rId4" Type="http://schemas.openxmlformats.org/officeDocument/2006/relationships/hyperlink" Target="https://cyt.unlam.edu.a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yt.unlam.edu.a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inkedin.com/in/scyt-unlam-834490223/" TargetMode="External"/><Relationship Id="rId4" Type="http://schemas.openxmlformats.org/officeDocument/2006/relationships/hyperlink" Target="https://creativecommons.org/licenses/by-nd/4.0/?ref=chooser-v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yt.unlam.edu.ar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www.linkedin.com/in/scyt-unlam-834490223/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creativecommons.org/licenses/by-nd/4.0/?ref=chooser-v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scyt-unlam-834490223/" TargetMode="External"/><Relationship Id="rId5" Type="http://schemas.openxmlformats.org/officeDocument/2006/relationships/hyperlink" Target="https://creativecommons.org/licenses/by-nd/4.0/?ref=chooser-v1" TargetMode="External"/><Relationship Id="rId4" Type="http://schemas.openxmlformats.org/officeDocument/2006/relationships/hyperlink" Target="https://cyt.unlam.edu.ar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4.0/?ref=chooser-v1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cyt.unlam.edu.ar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www.linkedin.com/in/scyt-unlam-834490223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yt.unlam.edu.ar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s://www.linkedin.com/in/scyt-unlam-834490223/" TargetMode="External"/><Relationship Id="rId4" Type="http://schemas.openxmlformats.org/officeDocument/2006/relationships/diagramLayout" Target="../diagrams/layout3.xml"/><Relationship Id="rId9" Type="http://schemas.openxmlformats.org/officeDocument/2006/relationships/hyperlink" Target="https://creativecommons.org/licenses/by-nd/4.0/?ref=chooser-v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g"/><Relationship Id="rId12" Type="http://schemas.openxmlformats.org/officeDocument/2006/relationships/hyperlink" Target="https://www.linkedin.com/in/scyt-unlam-834490223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hyperlink" Target="https://creativecommons.org/licenses/by-nd/4.0/?ref=chooser-v1" TargetMode="External"/><Relationship Id="rId5" Type="http://schemas.openxmlformats.org/officeDocument/2006/relationships/diagramColors" Target="../diagrams/colors4.xml"/><Relationship Id="rId10" Type="http://schemas.openxmlformats.org/officeDocument/2006/relationships/hyperlink" Target="https://cyt.unlam.edu.ar/" TargetMode="External"/><Relationship Id="rId4" Type="http://schemas.openxmlformats.org/officeDocument/2006/relationships/diagramQuickStyle" Target="../diagrams/quickStyle4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inkedin.com/in/scyt-unlam-834490223/" TargetMode="External"/><Relationship Id="rId5" Type="http://schemas.openxmlformats.org/officeDocument/2006/relationships/hyperlink" Target="https://creativecommons.org/licenses/by-nd/4.0/?ref=chooser-v1" TargetMode="External"/><Relationship Id="rId4" Type="http://schemas.openxmlformats.org/officeDocument/2006/relationships/hyperlink" Target="https://cyt.unlam.edu.a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B19067A-3524-8727-119D-194A9D05EF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1D212A2-71E5-ED87-AAA9-DA552CD58596}"/>
              </a:ext>
            </a:extLst>
          </p:cNvPr>
          <p:cNvSpPr txBox="1"/>
          <p:nvPr/>
        </p:nvSpPr>
        <p:spPr>
          <a:xfrm>
            <a:off x="808370" y="970190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spc="-50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BECA UNLAM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EEF8D82-0D0C-40C2-742C-971145271D8B}"/>
              </a:ext>
            </a:extLst>
          </p:cNvPr>
          <p:cNvSpPr txBox="1"/>
          <p:nvPr/>
        </p:nvSpPr>
        <p:spPr>
          <a:xfrm>
            <a:off x="83127" y="6426921"/>
            <a:ext cx="214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Noviembre 2024</a:t>
            </a:r>
            <a:endParaRPr lang="es-A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2EA35C2-0B5C-D8DB-9AD3-05A53AEF6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755" y="6473087"/>
            <a:ext cx="747724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Beca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está bajo licencia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CC BY-ND 4.0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© 2 por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Secretaría de Ciencia y Tecnología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s-AR" altLang="es-A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2">
            <a:hlinkClick r:id="rId4"/>
            <a:extLst>
              <a:ext uri="{FF2B5EF4-FFF2-40B4-BE49-F238E27FC236}">
                <a16:creationId xmlns:a16="http://schemas.microsoft.com/office/drawing/2014/main" id="{0107BCDC-F6C5-922B-B657-2B7A1AACE3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0275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8C7DBE6-D143-E5F3-7879-67759AB86A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1738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A6561803-EBA2-F49D-A9B5-567FDED06C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66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FE094F-419F-9C51-6B36-B58182CF50D4}"/>
              </a:ext>
            </a:extLst>
          </p:cNvPr>
          <p:cNvSpPr txBox="1">
            <a:spLocks/>
          </p:cNvSpPr>
          <p:nvPr/>
        </p:nvSpPr>
        <p:spPr>
          <a:xfrm>
            <a:off x="1787184" y="655281"/>
            <a:ext cx="9157890" cy="73628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60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DISTINCIONES ENTRE PERFILES</a:t>
            </a:r>
            <a:endParaRPr lang="es-AR" sz="6000" b="1" spc="-5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5A03884-F816-89D2-C0A3-129FC9427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641" y="1869681"/>
            <a:ext cx="3186706" cy="736282"/>
          </a:xfrm>
        </p:spPr>
        <p:txBody>
          <a:bodyPr>
            <a:normAutofit/>
          </a:bodyPr>
          <a:lstStyle/>
          <a:p>
            <a:r>
              <a:rPr lang="es-ES" sz="42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becario</a:t>
            </a:r>
            <a:endParaRPr lang="es-AR" sz="4200" b="1" spc="-5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635C8AFD-0355-05F1-2699-F0030058B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802" y="2546166"/>
            <a:ext cx="3532593" cy="3378200"/>
          </a:xfrm>
          <a:ln w="28575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Estudiante de grado que ingresa al proyecto para realizar una primera aproximación al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oficio de la investigación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Tiene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vocación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investigar.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Ingresa al primer escalón de la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científica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mínimo debe tener el 30% de las materias aprobadas de la carrera.</a:t>
            </a:r>
          </a:p>
          <a:p>
            <a:endParaRPr lang="es-AR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06ABF2FA-EF9D-DEC0-E809-86AEECA84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29227" y="1852909"/>
            <a:ext cx="3059959" cy="736282"/>
          </a:xfrm>
        </p:spPr>
        <p:txBody>
          <a:bodyPr>
            <a:normAutofit/>
          </a:bodyPr>
          <a:lstStyle/>
          <a:p>
            <a:r>
              <a:rPr lang="es-ES" sz="42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alumno</a:t>
            </a:r>
            <a:endParaRPr lang="es-AR" sz="4200" b="1" spc="-5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8D01DD80-906E-E2D6-FC2F-7592C29F9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14512" y="2546166"/>
            <a:ext cx="4629874" cy="3378200"/>
          </a:xfrm>
          <a:ln w="1905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convoca al proyecto un interés particular, de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carácter disciplinar, temático, específico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futuro, no tiene la expectativa de desarrollar una carrera científica (aunque pueda cambiar de opinión), sino de utilizar el conocimiento que incorpore en el proyecto para el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ejercicio profesional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ejemplo: tiene un interés en el desarrollo de un software, o en trabajar en consultoría de opinión pública.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mínimo debe tener el 25% de las materias aprobadas de la carrera.</a:t>
            </a:r>
          </a:p>
          <a:p>
            <a:pPr>
              <a:buFont typeface="Arial" panose="020B0604020202020204" pitchFamily="34" charset="0"/>
              <a:buChar char="•"/>
            </a:pP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DD20365E-89A8-B4AE-85BB-E3DF87314384}"/>
              </a:ext>
            </a:extLst>
          </p:cNvPr>
          <p:cNvSpPr txBox="1">
            <a:spLocks/>
          </p:cNvSpPr>
          <p:nvPr/>
        </p:nvSpPr>
        <p:spPr>
          <a:xfrm>
            <a:off x="8411314" y="1776386"/>
            <a:ext cx="3649884" cy="76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32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Apoyo técnico</a:t>
            </a:r>
            <a:endParaRPr lang="es-AR" sz="3200" b="1" spc="-5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Marcador de contenido 9">
            <a:extLst>
              <a:ext uri="{FF2B5EF4-FFF2-40B4-BE49-F238E27FC236}">
                <a16:creationId xmlns:a16="http://schemas.microsoft.com/office/drawing/2014/main" id="{D596C280-60C0-AF39-D863-50DB84F85735}"/>
              </a:ext>
            </a:extLst>
          </p:cNvPr>
          <p:cNvSpPr txBox="1">
            <a:spLocks/>
          </p:cNvSpPr>
          <p:nvPr/>
        </p:nvSpPr>
        <p:spPr>
          <a:xfrm>
            <a:off x="8395504" y="2546166"/>
            <a:ext cx="3532593" cy="337820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Integrante del proyecto de investigación que cuenta con un conocimiento específico, técnico, desde el inicio del proyecto.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Requiere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experiencia y </a:t>
            </a:r>
            <a:r>
              <a:rPr lang="es-E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expertise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naturaleza técnica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 tener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relación de dependencia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la UNLaM.</a:t>
            </a:r>
          </a:p>
          <a:p>
            <a:endParaRPr lang="es-AR" dirty="0"/>
          </a:p>
        </p:txBody>
      </p:sp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962DB0F7-EEA6-0F36-A55D-245864D27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2484"/>
            <a:ext cx="2974694" cy="455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1992D5-8839-FE49-8C31-A4EB77BC0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755" y="6473087"/>
            <a:ext cx="747724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Beca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está bajo licencia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CC BY-ND 4.0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© 2 por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Secretaría de Ciencia y Tecnología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s-AR" altLang="es-A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28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1DFE635C-C432-47DA-AEAB-A593345CB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79FBF3D3-2448-4FF3-B57B-852CB3B85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E040C66D-4F1C-4AC9-9214-C9E6DA54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3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17B194-F41C-B74F-FF01-1DB7B27DC567}"/>
              </a:ext>
            </a:extLst>
          </p:cNvPr>
          <p:cNvSpPr txBox="1"/>
          <p:nvPr/>
        </p:nvSpPr>
        <p:spPr>
          <a:xfrm>
            <a:off x="5220928" y="965200"/>
            <a:ext cx="5999002" cy="492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¡</a:t>
            </a:r>
            <a:r>
              <a:rPr lang="en-US" sz="8000" b="1" spc="-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Muchas</a:t>
            </a:r>
            <a:r>
              <a:rPr lang="en-US" sz="8000" b="1" spc="-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Gracias!</a:t>
            </a: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513FB583-5DE6-45FD-5B0A-7A974BD54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2484"/>
            <a:ext cx="2974694" cy="455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A344F9-E041-EB12-E767-907D0123F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755" y="6473087"/>
            <a:ext cx="747724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Beca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está bajo licencia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CC BY-ND 4.0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© 2 por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Secretaría de Ciencia y Tecnología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s-AR" altLang="es-A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5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0FFE2-D71F-85C6-BE3F-1A11DD003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B9F4183-63BF-896F-BDD8-01DE0EF9C1D1}"/>
              </a:ext>
            </a:extLst>
          </p:cNvPr>
          <p:cNvSpPr txBox="1"/>
          <p:nvPr/>
        </p:nvSpPr>
        <p:spPr>
          <a:xfrm>
            <a:off x="352630" y="-251829"/>
            <a:ext cx="675098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DIAGNÓSTICO</a:t>
            </a:r>
          </a:p>
        </p:txBody>
      </p:sp>
      <p:pic>
        <p:nvPicPr>
          <p:cNvPr id="23" name="Imagen 22" descr="Imagen que contiene Texto&#10;&#10;Descripción generada automáticamente">
            <a:extLst>
              <a:ext uri="{FF2B5EF4-FFF2-40B4-BE49-F238E27FC236}">
                <a16:creationId xmlns:a16="http://schemas.microsoft.com/office/drawing/2014/main" id="{1D2DEEC3-7B3F-5508-8E35-293D107A1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150" y="11309"/>
            <a:ext cx="2077850" cy="854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Flecha: hacia arriba 1">
            <a:extLst>
              <a:ext uri="{FF2B5EF4-FFF2-40B4-BE49-F238E27FC236}">
                <a16:creationId xmlns:a16="http://schemas.microsoft.com/office/drawing/2014/main" id="{5109056B-FB3B-E825-9E68-60198C8F4E3D}"/>
              </a:ext>
            </a:extLst>
          </p:cNvPr>
          <p:cNvSpPr/>
          <p:nvPr/>
        </p:nvSpPr>
        <p:spPr>
          <a:xfrm>
            <a:off x="1749453" y="2976317"/>
            <a:ext cx="844952" cy="125006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B427FF-F8DA-DF7E-95EB-3216F01BF8C5}"/>
              </a:ext>
            </a:extLst>
          </p:cNvPr>
          <p:cNvSpPr txBox="1"/>
          <p:nvPr/>
        </p:nvSpPr>
        <p:spPr>
          <a:xfrm>
            <a:off x="880751" y="4133374"/>
            <a:ext cx="2847372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Presupuesto para los proyectos de investigación entre 2021 y 2025.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4EC1B7-7F4F-4C79-F5C0-87CF54EC04C0}"/>
              </a:ext>
            </a:extLst>
          </p:cNvPr>
          <p:cNvSpPr txBox="1"/>
          <p:nvPr/>
        </p:nvSpPr>
        <p:spPr>
          <a:xfrm>
            <a:off x="6548032" y="5363955"/>
            <a:ext cx="369249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2021 y 2025 hay en promedio 2 becarios por director.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9DDC8EA-6AD8-F8D0-FA42-5A26E9B649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593281"/>
              </p:ext>
            </p:extLst>
          </p:nvPr>
        </p:nvGraphicFramePr>
        <p:xfrm>
          <a:off x="4433105" y="1493134"/>
          <a:ext cx="7526450" cy="387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F6F30196-8538-E171-C427-AF367DF02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755" y="6473087"/>
            <a:ext cx="747724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Beca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está bajo licencia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CC BY-ND 4.0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© 2 por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6"/>
              </a:rPr>
              <a:t>Secretaría de Ciencia y Tecnología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s-AR" altLang="es-A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5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B95C55F-4286-4A2A-A05E-2D274D82F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2561D9-068B-4BC7-85F6-AE6A7C34B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1BACF2-0F18-493C-99AB-363E61471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A37B47-7335-DC50-7593-5DE82BDBD2E8}"/>
              </a:ext>
            </a:extLst>
          </p:cNvPr>
          <p:cNvSpPr txBox="1"/>
          <p:nvPr/>
        </p:nvSpPr>
        <p:spPr>
          <a:xfrm>
            <a:off x="445227" y="212373"/>
            <a:ext cx="675098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50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Objetivo</a:t>
            </a:r>
            <a:endParaRPr lang="en-US" sz="6000" b="1" spc="-5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CE3705-897E-5175-3BAC-CB7C259F07CE}"/>
              </a:ext>
            </a:extLst>
          </p:cNvPr>
          <p:cNvSpPr txBox="1"/>
          <p:nvPr/>
        </p:nvSpPr>
        <p:spPr>
          <a:xfrm>
            <a:off x="445228" y="1875503"/>
            <a:ext cx="7396221" cy="38451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Introducir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estudiante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través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transmisión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conocimientos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codificables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no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codificables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configuran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práctica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científica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23" name="Imagen 22" descr="Imagen que contiene Texto&#10;&#10;Descripción generada automáticamente">
            <a:extLst>
              <a:ext uri="{FF2B5EF4-FFF2-40B4-BE49-F238E27FC236}">
                <a16:creationId xmlns:a16="http://schemas.microsoft.com/office/drawing/2014/main" id="{7BE0E776-D463-7AFF-378E-DE0199312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38" y="2344416"/>
            <a:ext cx="3840813" cy="1579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56C9572-B931-EDB6-E0A5-43C1AEEB4427}"/>
              </a:ext>
            </a:extLst>
          </p:cNvPr>
          <p:cNvSpPr txBox="1"/>
          <p:nvPr/>
        </p:nvSpPr>
        <p:spPr>
          <a:xfrm>
            <a:off x="3942863" y="3562013"/>
            <a:ext cx="675098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spc="-50" dirty="0" err="1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Hipótesis</a:t>
            </a:r>
            <a:endParaRPr lang="en-US" sz="6000" b="1" spc="-5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9B160D9-6939-3F50-5F0F-E7790C783E69}"/>
              </a:ext>
            </a:extLst>
          </p:cNvPr>
          <p:cNvSpPr txBox="1"/>
          <p:nvPr/>
        </p:nvSpPr>
        <p:spPr>
          <a:xfrm>
            <a:off x="445227" y="5225143"/>
            <a:ext cx="7131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cada becario habita un interés inicial por experimentar el oficio de la investigación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A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5175A7-4D40-B713-3A3A-32C1C6814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706" y="6581001"/>
            <a:ext cx="747724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3"/>
              </a:rPr>
              <a:t>Beca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está bajo licencia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CC BY-ND 4.0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© 2 por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Secretaría de Ciencia y Tecnología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s-AR" altLang="es-A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0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A8BAE-1A3F-CD76-0BC4-D6ACA4EAC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2A469A8-172C-7C51-09A4-9F5F465F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76251"/>
              </p:ext>
            </p:extLst>
          </p:nvPr>
        </p:nvGraphicFramePr>
        <p:xfrm>
          <a:off x="765536" y="728177"/>
          <a:ext cx="11202687" cy="621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BA78BF7-F4BB-25B9-AAF7-1F4580147D69}"/>
              </a:ext>
            </a:extLst>
          </p:cNvPr>
          <p:cNvCxnSpPr>
            <a:cxnSpLocks/>
          </p:cNvCxnSpPr>
          <p:nvPr/>
        </p:nvCxnSpPr>
        <p:spPr>
          <a:xfrm>
            <a:off x="7523545" y="219918"/>
            <a:ext cx="0" cy="5717894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C1968DA2-5858-F296-7678-74616CD5AB26}"/>
              </a:ext>
            </a:extLst>
          </p:cNvPr>
          <p:cNvSpPr txBox="1">
            <a:spLocks/>
          </p:cNvSpPr>
          <p:nvPr/>
        </p:nvSpPr>
        <p:spPr>
          <a:xfrm>
            <a:off x="752359" y="219918"/>
            <a:ext cx="6771186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ALUMNOS DE GRADO</a:t>
            </a:r>
            <a:endParaRPr lang="es-A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BB01383-36E2-B8BC-919F-08602956BEA3}"/>
              </a:ext>
            </a:extLst>
          </p:cNvPr>
          <p:cNvSpPr txBox="1">
            <a:spLocks/>
          </p:cNvSpPr>
          <p:nvPr/>
        </p:nvSpPr>
        <p:spPr>
          <a:xfrm>
            <a:off x="7690414" y="4956859"/>
            <a:ext cx="4110941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POSGRADO Y CARRERA</a:t>
            </a:r>
            <a:endParaRPr lang="es-A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6ECE0FBE-A901-7A86-9615-AA20010123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2484"/>
            <a:ext cx="2974694" cy="455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3D2AEA2-01C2-E6C7-9ED2-8FA363B83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755" y="6473087"/>
            <a:ext cx="747724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8"/>
              </a:rPr>
              <a:t>Beca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está bajo licencia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9"/>
              </a:rPr>
              <a:t>CC BY-ND 4.0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© 2 por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0"/>
              </a:rPr>
              <a:t>Secretaría de Ciencia y Tecnología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9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s-AR" altLang="es-A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0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32000" t="-66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F35C08-D845-BD85-3319-7DD3D2CC6534}"/>
              </a:ext>
            </a:extLst>
          </p:cNvPr>
          <p:cNvSpPr txBox="1"/>
          <p:nvPr/>
        </p:nvSpPr>
        <p:spPr>
          <a:xfrm>
            <a:off x="211039" y="0"/>
            <a:ext cx="11539194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BECA UNLAM: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 OFICIO DE LA INVESTIGACIÓN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B95EF7-28B6-3316-1312-17DADAB74820}"/>
              </a:ext>
            </a:extLst>
          </p:cNvPr>
          <p:cNvSpPr txBox="1"/>
          <p:nvPr/>
        </p:nvSpPr>
        <p:spPr>
          <a:xfrm>
            <a:off x="3831221" y="2373681"/>
            <a:ext cx="8218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Investigar es un oficio ya que se aprende a investigar en la propia práctica. </a:t>
            </a:r>
            <a:endParaRPr lang="es-A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2E20D5D-7F8B-483B-96C3-6B738A6D3C5B}"/>
              </a:ext>
            </a:extLst>
          </p:cNvPr>
          <p:cNvSpPr txBox="1"/>
          <p:nvPr/>
        </p:nvSpPr>
        <p:spPr>
          <a:xfrm>
            <a:off x="3831221" y="3653322"/>
            <a:ext cx="7919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Becas UNLaM constituyen la primera puerta para el ingreso a ese oficio, en el que se espera que se recree un vínculo similar al del maestro discípulo. Se inspira en la tradición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Humboldtiana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 la cual la propia práctica vivencial de la investigación pone en diálogo la vocación del becario con la trayectoria del director.  </a:t>
            </a:r>
            <a:endParaRPr lang="es-A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CB3F220D-D3FF-A21A-C2A9-F635F194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2484"/>
            <a:ext cx="2974694" cy="455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C308CBD-3255-E1BE-F5B5-186D21189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755" y="6473087"/>
            <a:ext cx="747724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Beca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está bajo licencia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CC BY-ND 4.0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© 2 por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6"/>
              </a:rPr>
              <a:t>Secretaría de Ciencia y Tecnología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s-AR" altLang="es-A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3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802AA32C-456C-DD7B-55E9-EC10A0570EDA}"/>
              </a:ext>
            </a:extLst>
          </p:cNvPr>
          <p:cNvSpPr txBox="1">
            <a:spLocks/>
          </p:cNvSpPr>
          <p:nvPr/>
        </p:nvSpPr>
        <p:spPr>
          <a:xfrm>
            <a:off x="136581" y="130427"/>
            <a:ext cx="11918838" cy="73628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EXPECTATIVAS CONCEPTUALES AL FINALIZAR LA BECA</a:t>
            </a:r>
            <a:endParaRPr lang="es-AR" sz="3600" b="1" spc="-5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443A4AB-8402-879A-E22C-E5EFC35B72F1}"/>
              </a:ext>
            </a:extLst>
          </p:cNvPr>
          <p:cNvSpPr txBox="1"/>
          <p:nvPr/>
        </p:nvSpPr>
        <p:spPr>
          <a:xfrm>
            <a:off x="8264581" y="1400537"/>
            <a:ext cx="3790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Taxonomía basada en las formas de asimilación del conocimiento</a:t>
            </a:r>
            <a:endParaRPr lang="es-AR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6ED07BA-7BF3-229E-51F4-88DE76CFEB60}"/>
              </a:ext>
            </a:extLst>
          </p:cNvPr>
          <p:cNvSpPr/>
          <p:nvPr/>
        </p:nvSpPr>
        <p:spPr>
          <a:xfrm>
            <a:off x="8808333" y="2425239"/>
            <a:ext cx="462987" cy="36933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7490D5D-015C-A87C-6B5D-9F0B2B0217BA}"/>
              </a:ext>
            </a:extLst>
          </p:cNvPr>
          <p:cNvSpPr/>
          <p:nvPr/>
        </p:nvSpPr>
        <p:spPr>
          <a:xfrm>
            <a:off x="8808334" y="3218291"/>
            <a:ext cx="462987" cy="3693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AF5A3F-A33C-ABE3-E697-FF2003141C07}"/>
              </a:ext>
            </a:extLst>
          </p:cNvPr>
          <p:cNvSpPr txBox="1"/>
          <p:nvPr/>
        </p:nvSpPr>
        <p:spPr>
          <a:xfrm>
            <a:off x="9398643" y="2425239"/>
            <a:ext cx="188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Codificable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A75BB2-1A34-F582-0740-A3F24064E53A}"/>
              </a:ext>
            </a:extLst>
          </p:cNvPr>
          <p:cNvSpPr txBox="1"/>
          <p:nvPr/>
        </p:nvSpPr>
        <p:spPr>
          <a:xfrm>
            <a:off x="9398643" y="3218291"/>
            <a:ext cx="188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 Codificable</a:t>
            </a:r>
            <a:endParaRPr lang="es-AR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3BB9A86-DAB6-7A7F-2090-8812A10C7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011055"/>
              </p:ext>
            </p:extLst>
          </p:nvPr>
        </p:nvGraphicFramePr>
        <p:xfrm>
          <a:off x="-7292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A5A1D840-4BE3-724A-4774-182BDB617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755" y="6473087"/>
            <a:ext cx="747724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7"/>
              </a:rPr>
              <a:t>Beca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está bajo licencia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8"/>
              </a:rPr>
              <a:t>CC BY-ND 4.0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© 2 por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9"/>
              </a:rPr>
              <a:t>Secretaría de Ciencia y Tecnología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8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s-AR" altLang="es-A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6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E0067E88-0097-9BD0-B4C1-919578545E27}"/>
              </a:ext>
            </a:extLst>
          </p:cNvPr>
          <p:cNvSpPr txBox="1">
            <a:spLocks/>
          </p:cNvSpPr>
          <p:nvPr/>
        </p:nvSpPr>
        <p:spPr>
          <a:xfrm>
            <a:off x="-150471" y="2093960"/>
            <a:ext cx="4390663" cy="146998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sz="3800" b="1" spc="-5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3E621415-5A12-1D58-E462-1B03B26B7FC3}"/>
              </a:ext>
            </a:extLst>
          </p:cNvPr>
          <p:cNvSpPr txBox="1">
            <a:spLocks/>
          </p:cNvSpPr>
          <p:nvPr/>
        </p:nvSpPr>
        <p:spPr>
          <a:xfrm>
            <a:off x="67133" y="2429230"/>
            <a:ext cx="5076272" cy="113471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ACTIVIDADES Y RESULTADOS ESPERADOS</a:t>
            </a:r>
            <a:endParaRPr lang="es-AR" sz="3200" b="1" spc="-5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8B04DFF1-2CA7-B15F-1BA2-631C0E5EB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2484"/>
            <a:ext cx="2974694" cy="455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2E7C94B-0D38-BD46-7C68-5DD94B6CA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989928"/>
              </p:ext>
            </p:extLst>
          </p:nvPr>
        </p:nvGraphicFramePr>
        <p:xfrm>
          <a:off x="2476982" y="365559"/>
          <a:ext cx="9647885" cy="5907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B87819F-1620-883D-E7FA-3D625DC845A0}"/>
              </a:ext>
            </a:extLst>
          </p:cNvPr>
          <p:cNvSpPr txBox="1"/>
          <p:nvPr/>
        </p:nvSpPr>
        <p:spPr>
          <a:xfrm>
            <a:off x="768943" y="4923014"/>
            <a:ext cx="188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Codificable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427FA8-BED9-8E7A-95D1-A3B88ECD00D8}"/>
              </a:ext>
            </a:extLst>
          </p:cNvPr>
          <p:cNvSpPr txBox="1"/>
          <p:nvPr/>
        </p:nvSpPr>
        <p:spPr>
          <a:xfrm>
            <a:off x="768943" y="5478083"/>
            <a:ext cx="188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 Codificable</a:t>
            </a:r>
            <a:endParaRPr lang="es-A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AA84BF0-09B4-0112-8680-733F5A17DAFA}"/>
              </a:ext>
            </a:extLst>
          </p:cNvPr>
          <p:cNvSpPr/>
          <p:nvPr/>
        </p:nvSpPr>
        <p:spPr>
          <a:xfrm>
            <a:off x="305956" y="4923014"/>
            <a:ext cx="462987" cy="36933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C1AD50E-6440-4654-1D18-64F453FC5A7A}"/>
              </a:ext>
            </a:extLst>
          </p:cNvPr>
          <p:cNvSpPr/>
          <p:nvPr/>
        </p:nvSpPr>
        <p:spPr>
          <a:xfrm>
            <a:off x="305955" y="5478083"/>
            <a:ext cx="462987" cy="3693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AFAEE448-5D6C-731B-B6A4-EF365B9A7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755" y="6473087"/>
            <a:ext cx="747724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8"/>
              </a:rPr>
              <a:t>Beca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está bajo licencia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9"/>
              </a:rPr>
              <a:t>CC BY-ND 4.0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© 2 por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0"/>
              </a:rPr>
              <a:t>Secretaría de Ciencia y Tecnología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9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s-AR" altLang="es-A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8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1018EC81-7624-6E8E-C089-9D683C7CC455}"/>
              </a:ext>
            </a:extLst>
          </p:cNvPr>
          <p:cNvSpPr txBox="1">
            <a:spLocks/>
          </p:cNvSpPr>
          <p:nvPr/>
        </p:nvSpPr>
        <p:spPr>
          <a:xfrm>
            <a:off x="4788060" y="5570621"/>
            <a:ext cx="4390663" cy="146998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spc="-50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BECA UNLaM</a:t>
            </a:r>
            <a:endParaRPr lang="es-AR" sz="4800" b="1" spc="-50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2CD59E3-5DBF-78CD-BD82-FB415DE7B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309541"/>
              </p:ext>
            </p:extLst>
          </p:nvPr>
        </p:nvGraphicFramePr>
        <p:xfrm>
          <a:off x="1922971" y="317991"/>
          <a:ext cx="9826906" cy="6222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98B131D7-A670-2E65-30D9-38DD3E94FB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4694" cy="455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95AED3DF-496C-7F6A-A414-314CD3F1A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959" b="87041" l="8938" r="96313">
                        <a14:foregroundMark x1="12812" y1="37449" x2="13750" y2="79898"/>
                        <a14:foregroundMark x1="21500" y1="62245" x2="22688" y2="79490"/>
                        <a14:foregroundMark x1="40500" y1="67347" x2="41188" y2="81531"/>
                        <a14:foregroundMark x1="24625" y1="85408" x2="45750" y2="87041"/>
                        <a14:foregroundMark x1="10625" y1="84592" x2="18813" y2="86224"/>
                        <a14:foregroundMark x1="9688" y1="37143" x2="8938" y2="50816"/>
                        <a14:foregroundMark x1="89813" y1="53980" x2="86688" y2="86224"/>
                        <a14:foregroundMark x1="89563" y1="75612" x2="92688" y2="84286"/>
                        <a14:foregroundMark x1="96313" y1="83469" x2="92688" y2="80306"/>
                        <a14:foregroundMark x1="77063" y1="54388" x2="88375" y2="61020"/>
                        <a14:foregroundMark x1="31563" y1="22959" x2="33500" y2="23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0" t="17293" b="9470"/>
          <a:stretch/>
        </p:blipFill>
        <p:spPr>
          <a:xfrm>
            <a:off x="-90383" y="4409954"/>
            <a:ext cx="5235742" cy="24480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EF732D-556E-410C-1682-58A35C3C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755" y="6473087"/>
            <a:ext cx="747724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0"/>
              </a:rPr>
              <a:t>Beca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está bajo licencia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1"/>
              </a:rPr>
              <a:t>CC BY-ND 4.0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© 2 por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2"/>
              </a:rPr>
              <a:t>Secretaría de Ciencia y Tecnología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11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s-AR" altLang="es-A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10115-773E-1E93-8A18-B5C08485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47" y="144264"/>
            <a:ext cx="10058400" cy="1450757"/>
          </a:xfrm>
        </p:spPr>
        <p:txBody>
          <a:bodyPr/>
          <a:lstStyle/>
          <a:p>
            <a:r>
              <a:rPr lang="es-ES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DERRIBANDO MITOS</a:t>
            </a:r>
            <a:endParaRPr lang="es-AR" sz="6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8302DF-A434-8056-02F8-B11ECF3550E1}"/>
              </a:ext>
            </a:extLst>
          </p:cNvPr>
          <p:cNvSpPr txBox="1"/>
          <p:nvPr/>
        </p:nvSpPr>
        <p:spPr>
          <a:xfrm>
            <a:off x="516873" y="1863372"/>
            <a:ext cx="112192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3">
                  <a:lumMod val="50000"/>
                </a:schemeClr>
              </a:buClr>
              <a:buSzPct val="111000"/>
              <a:buFont typeface="Wingdings" panose="05000000000000000000" pitchFamily="2" charset="2"/>
              <a:buChar char="Ø"/>
            </a:pP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becarios deben aportar conocimiento disciplinar desde el inicio de la beca.</a:t>
            </a:r>
          </a:p>
          <a:p>
            <a:pPr marL="571500" indent="-571500">
              <a:buClr>
                <a:schemeClr val="accent3">
                  <a:lumMod val="50000"/>
                </a:schemeClr>
              </a:buClr>
              <a:buSzPct val="111000"/>
              <a:buFont typeface="Wingdings" panose="05000000000000000000" pitchFamily="2" charset="2"/>
              <a:buChar char="Ø"/>
            </a:pP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becarios tienen </a:t>
            </a:r>
            <a:r>
              <a:rPr lang="es-E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expertise</a:t>
            </a: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aspectos centrales para el proyecto (Por ejemplo, manejo de R Studio). </a:t>
            </a:r>
          </a:p>
          <a:p>
            <a:pPr marL="571500" indent="-5715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determinado tipo de proyectos los becarios son prescindibles.</a:t>
            </a:r>
          </a:p>
          <a:p>
            <a:pPr marL="571500" indent="-5715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Dirigir un becario de investigación tiene poco impacto en el CV del Director.</a:t>
            </a:r>
            <a:r>
              <a:rPr lang="es-E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s-A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AC2D5417-9362-EA5D-4F05-1BDA415CD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2484"/>
            <a:ext cx="2974694" cy="455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A59ED7B-BABC-86E2-0CA5-179142C5A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755" y="6473087"/>
            <a:ext cx="747724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4"/>
              </a:rPr>
              <a:t>Beca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está bajo licencia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CC BY-ND 4.0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© 2 por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6"/>
              </a:rPr>
              <a:t>Secretaría de Ciencia y Tecnología UNLaM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 </a:t>
            </a:r>
            <a:r>
              <a:rPr kumimoji="0" lang="es-AR" altLang="es-AR" sz="1200" b="0" i="0" u="none" strike="noStrike" cap="none" normalizeH="0" baseline="0" dirty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</a:rPr>
              <a:t>      </a:t>
            </a:r>
            <a:r>
              <a:rPr kumimoji="0" lang="es-AR" altLang="es-A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438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Personalizado 4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4B7019"/>
      </a:accent1>
      <a:accent2>
        <a:srgbClr val="1B53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763</TotalTime>
  <Words>862</Words>
  <Application>Microsoft Office PowerPoint</Application>
  <PresentationFormat>Panorámica</PresentationFormat>
  <Paragraphs>96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Source Sans Pro</vt:lpstr>
      <vt:lpstr>Times New Roman</vt:lpstr>
      <vt:lpstr>Wingdings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DERRIBANDO MITOS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Melina Levy</dc:creator>
  <cp:lastModifiedBy>Melina Levy</cp:lastModifiedBy>
  <cp:revision>90</cp:revision>
  <cp:lastPrinted>2024-11-14T18:04:11Z</cp:lastPrinted>
  <dcterms:created xsi:type="dcterms:W3CDTF">2024-10-14T20:32:20Z</dcterms:created>
  <dcterms:modified xsi:type="dcterms:W3CDTF">2024-12-09T21:06:34Z</dcterms:modified>
</cp:coreProperties>
</file>